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282" r:id="rId4"/>
    <p:sldId id="299" r:id="rId5"/>
    <p:sldId id="283" r:id="rId6"/>
    <p:sldId id="301" r:id="rId7"/>
    <p:sldId id="303" r:id="rId8"/>
    <p:sldId id="304" r:id="rId9"/>
    <p:sldId id="291" r:id="rId10"/>
    <p:sldId id="284" r:id="rId11"/>
    <p:sldId id="305" r:id="rId12"/>
    <p:sldId id="306" r:id="rId13"/>
    <p:sldId id="307" r:id="rId14"/>
    <p:sldId id="308" r:id="rId15"/>
    <p:sldId id="309" r:id="rId16"/>
    <p:sldId id="298" r:id="rId17"/>
    <p:sldId id="295" r:id="rId18"/>
    <p:sldId id="294" r:id="rId19"/>
    <p:sldId id="297" r:id="rId20"/>
    <p:sldId id="313" r:id="rId21"/>
    <p:sldId id="314" r:id="rId22"/>
    <p:sldId id="315" r:id="rId23"/>
    <p:sldId id="312" r:id="rId24"/>
    <p:sldId id="310" r:id="rId25"/>
    <p:sldId id="311" r:id="rId26"/>
    <p:sldId id="293" r:id="rId2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94356-9DF6-4FF0-B6CF-B6886C1BBC46}" v="838" dt="2023-03-20T07:56:27.119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31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Šupka" userId="40185418ca1adbfe" providerId="LiveId" clId="{1664AD62-0F71-4AA3-8834-4A556DAD81A5}"/>
    <pc:docChg chg="undo custSel addSld modSld sldOrd">
      <pc:chgData name="Radim Šupka" userId="40185418ca1adbfe" providerId="LiveId" clId="{1664AD62-0F71-4AA3-8834-4A556DAD81A5}" dt="2023-03-15T06:24:44.367" v="2561" actId="20577"/>
      <pc:docMkLst>
        <pc:docMk/>
      </pc:docMkLst>
      <pc:sldChg chg="modSp mod">
        <pc:chgData name="Radim Šupka" userId="40185418ca1adbfe" providerId="LiveId" clId="{1664AD62-0F71-4AA3-8834-4A556DAD81A5}" dt="2023-03-15T06:24:44.367" v="2561" actId="20577"/>
        <pc:sldMkLst>
          <pc:docMk/>
          <pc:sldMk cId="3899961691" sldId="282"/>
        </pc:sldMkLst>
        <pc:spChg chg="mod">
          <ac:chgData name="Radim Šupka" userId="40185418ca1adbfe" providerId="LiveId" clId="{1664AD62-0F71-4AA3-8834-4A556DAD81A5}" dt="2023-03-15T06:24:44.367" v="2561" actId="20577"/>
          <ac:spMkLst>
            <pc:docMk/>
            <pc:sldMk cId="3899961691" sldId="282"/>
            <ac:spMk id="16" creationId="{E2F2BFDF-E9F2-4569-A9F2-E1FFCB7FB82D}"/>
          </ac:spMkLst>
        </pc:spChg>
      </pc:sldChg>
      <pc:sldChg chg="modSp mod">
        <pc:chgData name="Radim Šupka" userId="40185418ca1adbfe" providerId="LiveId" clId="{1664AD62-0F71-4AA3-8834-4A556DAD81A5}" dt="2023-03-15T06:04:38.855" v="1780"/>
        <pc:sldMkLst>
          <pc:docMk/>
          <pc:sldMk cId="1329746698" sldId="283"/>
        </pc:sldMkLst>
        <pc:spChg chg="mod">
          <ac:chgData name="Radim Šupka" userId="40185418ca1adbfe" providerId="LiveId" clId="{1664AD62-0F71-4AA3-8834-4A556DAD81A5}" dt="2023-03-15T06:04:38.855" v="1780"/>
          <ac:spMkLst>
            <pc:docMk/>
            <pc:sldMk cId="1329746698" sldId="283"/>
            <ac:spMk id="4" creationId="{D355C61F-C8F1-4977-8E1F-F16C0D9EA88C}"/>
          </ac:spMkLst>
        </pc:spChg>
      </pc:sldChg>
      <pc:sldChg chg="modSp">
        <pc:chgData name="Radim Šupka" userId="40185418ca1adbfe" providerId="LiveId" clId="{1664AD62-0F71-4AA3-8834-4A556DAD81A5}" dt="2023-03-15T06:08:37.717" v="2069" actId="113"/>
        <pc:sldMkLst>
          <pc:docMk/>
          <pc:sldMk cId="3188837873" sldId="284"/>
        </pc:sldMkLst>
        <pc:graphicFrameChg chg="mod">
          <ac:chgData name="Radim Šupka" userId="40185418ca1adbfe" providerId="LiveId" clId="{1664AD62-0F71-4AA3-8834-4A556DAD81A5}" dt="2023-03-15T06:08:37.717" v="2069" actId="113"/>
          <ac:graphicFrameMkLst>
            <pc:docMk/>
            <pc:sldMk cId="3188837873" sldId="284"/>
            <ac:graphicFrameMk id="15" creationId="{F10E6C1A-35F7-B970-35A9-8A7E47860DE0}"/>
          </ac:graphicFrameMkLst>
        </pc:graphicFrameChg>
      </pc:sldChg>
      <pc:sldChg chg="modSp mod">
        <pc:chgData name="Radim Šupka" userId="40185418ca1adbfe" providerId="LiveId" clId="{1664AD62-0F71-4AA3-8834-4A556DAD81A5}" dt="2023-03-15T06:08:07.795" v="2066" actId="207"/>
        <pc:sldMkLst>
          <pc:docMk/>
          <pc:sldMk cId="3640701659" sldId="291"/>
        </pc:sldMkLst>
        <pc:spChg chg="mod">
          <ac:chgData name="Radim Šupka" userId="40185418ca1adbfe" providerId="LiveId" clId="{1664AD62-0F71-4AA3-8834-4A556DAD81A5}" dt="2023-03-15T06:06:34.986" v="1934" actId="20577"/>
          <ac:spMkLst>
            <pc:docMk/>
            <pc:sldMk cId="3640701659" sldId="291"/>
            <ac:spMk id="2" creationId="{AEA5083B-CC27-4F1C-AD03-E3DBEC1C9E78}"/>
          </ac:spMkLst>
        </pc:spChg>
        <pc:spChg chg="mod">
          <ac:chgData name="Radim Šupka" userId="40185418ca1adbfe" providerId="LiveId" clId="{1664AD62-0F71-4AA3-8834-4A556DAD81A5}" dt="2023-03-15T06:08:07.795" v="2066" actId="207"/>
          <ac:spMkLst>
            <pc:docMk/>
            <pc:sldMk cId="3640701659" sldId="291"/>
            <ac:spMk id="4" creationId="{125E40B9-054F-4D79-BD17-68E71C740D01}"/>
          </ac:spMkLst>
        </pc:spChg>
      </pc:sldChg>
      <pc:sldChg chg="modSp mod">
        <pc:chgData name="Radim Šupka" userId="40185418ca1adbfe" providerId="LiveId" clId="{1664AD62-0F71-4AA3-8834-4A556DAD81A5}" dt="2023-03-04T10:39:54.911" v="1594" actId="1036"/>
        <pc:sldMkLst>
          <pc:docMk/>
          <pc:sldMk cId="2150226513" sldId="297"/>
        </pc:sldMkLst>
        <pc:graphicFrameChg chg="mod modGraphic">
          <ac:chgData name="Radim Šupka" userId="40185418ca1adbfe" providerId="LiveId" clId="{1664AD62-0F71-4AA3-8834-4A556DAD81A5}" dt="2023-03-04T10:39:54.911" v="1594" actId="1036"/>
          <ac:graphicFrameMkLst>
            <pc:docMk/>
            <pc:sldMk cId="2150226513" sldId="297"/>
            <ac:graphicFrameMk id="5" creationId="{222A16E5-76EA-86AD-F439-A08D16A0D227}"/>
          </ac:graphicFrameMkLst>
        </pc:graphicFrameChg>
      </pc:sldChg>
      <pc:sldChg chg="modSp mod">
        <pc:chgData name="Radim Šupka" userId="40185418ca1adbfe" providerId="LiveId" clId="{1664AD62-0F71-4AA3-8834-4A556DAD81A5}" dt="2023-03-04T10:39:38.543" v="1592" actId="207"/>
        <pc:sldMkLst>
          <pc:docMk/>
          <pc:sldMk cId="119778773" sldId="298"/>
        </pc:sldMkLst>
        <pc:graphicFrameChg chg="mod modGraphic">
          <ac:chgData name="Radim Šupka" userId="40185418ca1adbfe" providerId="LiveId" clId="{1664AD62-0F71-4AA3-8834-4A556DAD81A5}" dt="2023-03-04T10:39:38.543" v="1592" actId="207"/>
          <ac:graphicFrameMkLst>
            <pc:docMk/>
            <pc:sldMk cId="119778773" sldId="298"/>
            <ac:graphicFrameMk id="5" creationId="{FC69B46D-2B87-D688-FE28-6A2B60E6C3FF}"/>
          </ac:graphicFrameMkLst>
        </pc:graphicFrameChg>
      </pc:sldChg>
      <pc:sldChg chg="modSp mod">
        <pc:chgData name="Radim Šupka" userId="40185418ca1adbfe" providerId="LiveId" clId="{1664AD62-0F71-4AA3-8834-4A556DAD81A5}" dt="2023-03-15T06:03:51.625" v="1719" actId="20577"/>
        <pc:sldMkLst>
          <pc:docMk/>
          <pc:sldMk cId="498844367" sldId="303"/>
        </pc:sldMkLst>
        <pc:spChg chg="mod">
          <ac:chgData name="Radim Šupka" userId="40185418ca1adbfe" providerId="LiveId" clId="{1664AD62-0F71-4AA3-8834-4A556DAD81A5}" dt="2023-03-15T06:03:51.625" v="1719" actId="20577"/>
          <ac:spMkLst>
            <pc:docMk/>
            <pc:sldMk cId="498844367" sldId="303"/>
            <ac:spMk id="4" creationId="{125E40B9-054F-4D79-BD17-68E71C740D01}"/>
          </ac:spMkLst>
        </pc:spChg>
      </pc:sldChg>
      <pc:sldChg chg="modSp mod">
        <pc:chgData name="Radim Šupka" userId="40185418ca1adbfe" providerId="LiveId" clId="{1664AD62-0F71-4AA3-8834-4A556DAD81A5}" dt="2023-03-15T06:05:24.788" v="1830" actId="14100"/>
        <pc:sldMkLst>
          <pc:docMk/>
          <pc:sldMk cId="1646721039" sldId="304"/>
        </pc:sldMkLst>
        <pc:spChg chg="mod">
          <ac:chgData name="Radim Šupka" userId="40185418ca1adbfe" providerId="LiveId" clId="{1664AD62-0F71-4AA3-8834-4A556DAD81A5}" dt="2023-03-15T06:05:24.788" v="1830" actId="14100"/>
          <ac:spMkLst>
            <pc:docMk/>
            <pc:sldMk cId="1646721039" sldId="304"/>
            <ac:spMk id="4" creationId="{125E40B9-054F-4D79-BD17-68E71C740D01}"/>
          </ac:spMkLst>
        </pc:spChg>
      </pc:sldChg>
      <pc:sldChg chg="modSp mod">
        <pc:chgData name="Radim Šupka" userId="40185418ca1adbfe" providerId="LiveId" clId="{1664AD62-0F71-4AA3-8834-4A556DAD81A5}" dt="2023-03-15T06:09:35.599" v="2126" actId="20577"/>
        <pc:sldMkLst>
          <pc:docMk/>
          <pc:sldMk cId="1306076749" sldId="305"/>
        </pc:sldMkLst>
        <pc:graphicFrameChg chg="mod modGraphic">
          <ac:chgData name="Radim Šupka" userId="40185418ca1adbfe" providerId="LiveId" clId="{1664AD62-0F71-4AA3-8834-4A556DAD81A5}" dt="2023-03-15T06:09:35.599" v="2126" actId="20577"/>
          <ac:graphicFrameMkLst>
            <pc:docMk/>
            <pc:sldMk cId="1306076749" sldId="305"/>
            <ac:graphicFrameMk id="10" creationId="{7B251358-245A-81DE-0C48-98EE3CF96312}"/>
          </ac:graphicFrameMkLst>
        </pc:graphicFrameChg>
      </pc:sldChg>
      <pc:sldChg chg="modSp">
        <pc:chgData name="Radim Šupka" userId="40185418ca1adbfe" providerId="LiveId" clId="{1664AD62-0F71-4AA3-8834-4A556DAD81A5}" dt="2023-03-15T06:11:59.507" v="2233" actId="20577"/>
        <pc:sldMkLst>
          <pc:docMk/>
          <pc:sldMk cId="14422203" sldId="306"/>
        </pc:sldMkLst>
        <pc:graphicFrameChg chg="mod">
          <ac:chgData name="Radim Šupka" userId="40185418ca1adbfe" providerId="LiveId" clId="{1664AD62-0F71-4AA3-8834-4A556DAD81A5}" dt="2023-03-15T06:11:59.507" v="2233" actId="20577"/>
          <ac:graphicFrameMkLst>
            <pc:docMk/>
            <pc:sldMk cId="14422203" sldId="306"/>
            <ac:graphicFrameMk id="14" creationId="{4CFB19EE-48A5-436E-911A-8897ECCA1BC6}"/>
          </ac:graphicFrameMkLst>
        </pc:graphicFrameChg>
      </pc:sldChg>
      <pc:sldChg chg="modSp">
        <pc:chgData name="Radim Šupka" userId="40185418ca1adbfe" providerId="LiveId" clId="{1664AD62-0F71-4AA3-8834-4A556DAD81A5}" dt="2023-03-15T06:13:27.694" v="2325"/>
        <pc:sldMkLst>
          <pc:docMk/>
          <pc:sldMk cId="3433998271" sldId="307"/>
        </pc:sldMkLst>
        <pc:graphicFrameChg chg="mod">
          <ac:chgData name="Radim Šupka" userId="40185418ca1adbfe" providerId="LiveId" clId="{1664AD62-0F71-4AA3-8834-4A556DAD81A5}" dt="2023-03-15T06:13:27.694" v="2325"/>
          <ac:graphicFrameMkLst>
            <pc:docMk/>
            <pc:sldMk cId="3433998271" sldId="307"/>
            <ac:graphicFrameMk id="12" creationId="{0E477C40-E799-DDEE-68A3-850003757B1A}"/>
          </ac:graphicFrameMkLst>
        </pc:graphicFrameChg>
      </pc:sldChg>
      <pc:sldChg chg="modSp">
        <pc:chgData name="Radim Šupka" userId="40185418ca1adbfe" providerId="LiveId" clId="{1664AD62-0F71-4AA3-8834-4A556DAD81A5}" dt="2023-03-15T06:22:16.193" v="2508" actId="20577"/>
        <pc:sldMkLst>
          <pc:docMk/>
          <pc:sldMk cId="863873539" sldId="308"/>
        </pc:sldMkLst>
        <pc:graphicFrameChg chg="mod">
          <ac:chgData name="Radim Šupka" userId="40185418ca1adbfe" providerId="LiveId" clId="{1664AD62-0F71-4AA3-8834-4A556DAD81A5}" dt="2023-03-15T06:22:16.193" v="2508" actId="20577"/>
          <ac:graphicFrameMkLst>
            <pc:docMk/>
            <pc:sldMk cId="863873539" sldId="308"/>
            <ac:graphicFrameMk id="10" creationId="{BCC6E95E-469A-C06B-5CF5-DE636C0708D4}"/>
          </ac:graphicFrameMkLst>
        </pc:graphicFrameChg>
      </pc:sldChg>
      <pc:sldChg chg="modSp">
        <pc:chgData name="Radim Šupka" userId="40185418ca1adbfe" providerId="LiveId" clId="{1664AD62-0F71-4AA3-8834-4A556DAD81A5}" dt="2023-03-15T06:24:20.595" v="2560" actId="113"/>
        <pc:sldMkLst>
          <pc:docMk/>
          <pc:sldMk cId="1123049161" sldId="311"/>
        </pc:sldMkLst>
        <pc:graphicFrameChg chg="mod">
          <ac:chgData name="Radim Šupka" userId="40185418ca1adbfe" providerId="LiveId" clId="{1664AD62-0F71-4AA3-8834-4A556DAD81A5}" dt="2023-03-15T06:24:20.595" v="2560" actId="113"/>
          <ac:graphicFrameMkLst>
            <pc:docMk/>
            <pc:sldMk cId="1123049161" sldId="311"/>
            <ac:graphicFrameMk id="4150" creationId="{D1974CA9-7569-EBE2-1B58-3F46ED636152}"/>
          </ac:graphicFrameMkLst>
        </pc:graphicFrameChg>
      </pc:sldChg>
      <pc:sldChg chg="modSp">
        <pc:chgData name="Radim Šupka" userId="40185418ca1adbfe" providerId="LiveId" clId="{1664AD62-0F71-4AA3-8834-4A556DAD81A5}" dt="2023-03-15T06:21:10.868" v="2504" actId="113"/>
        <pc:sldMkLst>
          <pc:docMk/>
          <pc:sldMk cId="3717561845" sldId="312"/>
        </pc:sldMkLst>
        <pc:graphicFrameChg chg="mod">
          <ac:chgData name="Radim Šupka" userId="40185418ca1adbfe" providerId="LiveId" clId="{1664AD62-0F71-4AA3-8834-4A556DAD81A5}" dt="2023-03-15T06:21:10.868" v="2504" actId="113"/>
          <ac:graphicFrameMkLst>
            <pc:docMk/>
            <pc:sldMk cId="3717561845" sldId="312"/>
            <ac:graphicFrameMk id="24" creationId="{FAC2CEF3-FB4B-2AAB-0E9D-431935C0C913}"/>
          </ac:graphicFrameMkLst>
        </pc:graphicFrameChg>
      </pc:sldChg>
      <pc:sldChg chg="modSp mod">
        <pc:chgData name="Radim Šupka" userId="40185418ca1adbfe" providerId="LiveId" clId="{1664AD62-0F71-4AA3-8834-4A556DAD81A5}" dt="2023-03-04T10:40:49.232" v="1627" actId="20577"/>
        <pc:sldMkLst>
          <pc:docMk/>
          <pc:sldMk cId="840967709" sldId="313"/>
        </pc:sldMkLst>
        <pc:spChg chg="mod">
          <ac:chgData name="Radim Šupka" userId="40185418ca1adbfe" providerId="LiveId" clId="{1664AD62-0F71-4AA3-8834-4A556DAD81A5}" dt="2023-03-04T10:40:49.232" v="1627" actId="20577"/>
          <ac:spMkLst>
            <pc:docMk/>
            <pc:sldMk cId="840967709" sldId="313"/>
            <ac:spMk id="15" creationId="{55BB0A92-5A72-452D-620D-2BB032D5A07D}"/>
          </ac:spMkLst>
        </pc:spChg>
      </pc:sldChg>
      <pc:sldChg chg="modSp new mod">
        <pc:chgData name="Radim Šupka" userId="40185418ca1adbfe" providerId="LiveId" clId="{1664AD62-0F71-4AA3-8834-4A556DAD81A5}" dt="2023-03-04T10:41:04.108" v="1628" actId="20577"/>
        <pc:sldMkLst>
          <pc:docMk/>
          <pc:sldMk cId="2180481317" sldId="314"/>
        </pc:sldMkLst>
        <pc:spChg chg="mod">
          <ac:chgData name="Radim Šupka" userId="40185418ca1adbfe" providerId="LiveId" clId="{1664AD62-0F71-4AA3-8834-4A556DAD81A5}" dt="2023-03-03T10:48:50.677" v="166"/>
          <ac:spMkLst>
            <pc:docMk/>
            <pc:sldMk cId="2180481317" sldId="314"/>
            <ac:spMk id="2" creationId="{19466241-AACC-FC29-36DA-81F09B4FDF16}"/>
          </ac:spMkLst>
        </pc:spChg>
        <pc:spChg chg="mod">
          <ac:chgData name="Radim Šupka" userId="40185418ca1adbfe" providerId="LiveId" clId="{1664AD62-0F71-4AA3-8834-4A556DAD81A5}" dt="2023-03-03T10:49:30.093" v="230" actId="114"/>
          <ac:spMkLst>
            <pc:docMk/>
            <pc:sldMk cId="2180481317" sldId="314"/>
            <ac:spMk id="3" creationId="{C8549930-2A77-F7E9-E311-5A6159A7BC0E}"/>
          </ac:spMkLst>
        </pc:spChg>
        <pc:spChg chg="mod">
          <ac:chgData name="Radim Šupka" userId="40185418ca1adbfe" providerId="LiveId" clId="{1664AD62-0F71-4AA3-8834-4A556DAD81A5}" dt="2023-03-03T13:44:10.485" v="1453" actId="255"/>
          <ac:spMkLst>
            <pc:docMk/>
            <pc:sldMk cId="2180481317" sldId="314"/>
            <ac:spMk id="4" creationId="{F2A140A4-5216-A2D6-75F8-EBF27B8699F2}"/>
          </ac:spMkLst>
        </pc:spChg>
        <pc:spChg chg="mod">
          <ac:chgData name="Radim Šupka" userId="40185418ca1adbfe" providerId="LiveId" clId="{1664AD62-0F71-4AA3-8834-4A556DAD81A5}" dt="2023-03-04T10:41:04.108" v="1628" actId="20577"/>
          <ac:spMkLst>
            <pc:docMk/>
            <pc:sldMk cId="2180481317" sldId="314"/>
            <ac:spMk id="5" creationId="{30A57D1D-2ACD-E278-6BB5-4B9DCB0301D2}"/>
          </ac:spMkLst>
        </pc:spChg>
      </pc:sldChg>
      <pc:sldChg chg="modSp new mod ord">
        <pc:chgData name="Radim Šupka" userId="40185418ca1adbfe" providerId="LiveId" clId="{1664AD62-0F71-4AA3-8834-4A556DAD81A5}" dt="2023-03-15T06:19:42.481" v="2500" actId="20577"/>
        <pc:sldMkLst>
          <pc:docMk/>
          <pc:sldMk cId="371551698" sldId="315"/>
        </pc:sldMkLst>
        <pc:spChg chg="mod">
          <ac:chgData name="Radim Šupka" userId="40185418ca1adbfe" providerId="LiveId" clId="{1664AD62-0F71-4AA3-8834-4A556DAD81A5}" dt="2023-03-03T10:50:34.025" v="249"/>
          <ac:spMkLst>
            <pc:docMk/>
            <pc:sldMk cId="371551698" sldId="315"/>
            <ac:spMk id="2" creationId="{29E5A774-81C4-431B-8AB4-6FAD4630B7CF}"/>
          </ac:spMkLst>
        </pc:spChg>
        <pc:spChg chg="mod">
          <ac:chgData name="Radim Šupka" userId="40185418ca1adbfe" providerId="LiveId" clId="{1664AD62-0F71-4AA3-8834-4A556DAD81A5}" dt="2023-03-03T10:50:44.950" v="250"/>
          <ac:spMkLst>
            <pc:docMk/>
            <pc:sldMk cId="371551698" sldId="315"/>
            <ac:spMk id="3" creationId="{7AC81D05-7F59-AF7A-BE61-E48CA6C0EFAE}"/>
          </ac:spMkLst>
        </pc:spChg>
        <pc:spChg chg="mod">
          <ac:chgData name="Radim Šupka" userId="40185418ca1adbfe" providerId="LiveId" clId="{1664AD62-0F71-4AA3-8834-4A556DAD81A5}" dt="2023-03-15T06:19:42.481" v="2500" actId="20577"/>
          <ac:spMkLst>
            <pc:docMk/>
            <pc:sldMk cId="371551698" sldId="315"/>
            <ac:spMk id="4" creationId="{3EA2EA40-92CC-48C0-000E-22596AEEA053}"/>
          </ac:spMkLst>
        </pc:spChg>
        <pc:spChg chg="mod">
          <ac:chgData name="Radim Šupka" userId="40185418ca1adbfe" providerId="LiveId" clId="{1664AD62-0F71-4AA3-8834-4A556DAD81A5}" dt="2023-03-15T06:18:52.354" v="2499" actId="6549"/>
          <ac:spMkLst>
            <pc:docMk/>
            <pc:sldMk cId="371551698" sldId="315"/>
            <ac:spMk id="5" creationId="{7E645CE5-3D78-2E24-9082-DD817A27ED3F}"/>
          </ac:spMkLst>
        </pc:spChg>
      </pc:sldChg>
    </pc:docChg>
  </pc:docChgLst>
  <pc:docChgLst>
    <pc:chgData name="Radim Šupka" userId="40185418ca1adbfe" providerId="LiveId" clId="{F3794356-9DF6-4FF0-B6CF-B6886C1BBC46}"/>
    <pc:docChg chg="custSel modSld">
      <pc:chgData name="Radim Šupka" userId="40185418ca1adbfe" providerId="LiveId" clId="{F3794356-9DF6-4FF0-B6CF-B6886C1BBC46}" dt="2023-03-20T07:56:33.328" v="1321" actId="207"/>
      <pc:docMkLst>
        <pc:docMk/>
      </pc:docMkLst>
      <pc:sldChg chg="modSp mod">
        <pc:chgData name="Radim Šupka" userId="40185418ca1adbfe" providerId="LiveId" clId="{F3794356-9DF6-4FF0-B6CF-B6886C1BBC46}" dt="2023-03-17T06:37:57.203" v="59" actId="5793"/>
        <pc:sldMkLst>
          <pc:docMk/>
          <pc:sldMk cId="1329746698" sldId="283"/>
        </pc:sldMkLst>
        <pc:spChg chg="mod">
          <ac:chgData name="Radim Šupka" userId="40185418ca1adbfe" providerId="LiveId" clId="{F3794356-9DF6-4FF0-B6CF-B6886C1BBC46}" dt="2023-03-17T06:37:57.203" v="59" actId="5793"/>
          <ac:spMkLst>
            <pc:docMk/>
            <pc:sldMk cId="1329746698" sldId="283"/>
            <ac:spMk id="4" creationId="{D355C61F-C8F1-4977-8E1F-F16C0D9EA88C}"/>
          </ac:spMkLst>
        </pc:spChg>
      </pc:sldChg>
      <pc:sldChg chg="modSp">
        <pc:chgData name="Radim Šupka" userId="40185418ca1adbfe" providerId="LiveId" clId="{F3794356-9DF6-4FF0-B6CF-B6886C1BBC46}" dt="2023-03-17T06:45:22.364" v="384" actId="20577"/>
        <pc:sldMkLst>
          <pc:docMk/>
          <pc:sldMk cId="3188837873" sldId="284"/>
        </pc:sldMkLst>
        <pc:graphicFrameChg chg="mod">
          <ac:chgData name="Radim Šupka" userId="40185418ca1adbfe" providerId="LiveId" clId="{F3794356-9DF6-4FF0-B6CF-B6886C1BBC46}" dt="2023-03-17T06:45:22.364" v="384" actId="20577"/>
          <ac:graphicFrameMkLst>
            <pc:docMk/>
            <pc:sldMk cId="3188837873" sldId="284"/>
            <ac:graphicFrameMk id="15" creationId="{F10E6C1A-35F7-B970-35A9-8A7E47860DE0}"/>
          </ac:graphicFrameMkLst>
        </pc:graphicFrameChg>
      </pc:sldChg>
      <pc:sldChg chg="modSp mod">
        <pc:chgData name="Radim Šupka" userId="40185418ca1adbfe" providerId="LiveId" clId="{F3794356-9DF6-4FF0-B6CF-B6886C1BBC46}" dt="2023-03-17T06:41:38.618" v="236" actId="20577"/>
        <pc:sldMkLst>
          <pc:docMk/>
          <pc:sldMk cId="3640701659" sldId="291"/>
        </pc:sldMkLst>
        <pc:spChg chg="mod">
          <ac:chgData name="Radim Šupka" userId="40185418ca1adbfe" providerId="LiveId" clId="{F3794356-9DF6-4FF0-B6CF-B6886C1BBC46}" dt="2023-03-17T06:41:38.618" v="236" actId="20577"/>
          <ac:spMkLst>
            <pc:docMk/>
            <pc:sldMk cId="3640701659" sldId="291"/>
            <ac:spMk id="4" creationId="{125E40B9-054F-4D79-BD17-68E71C740D01}"/>
          </ac:spMkLst>
        </pc:spChg>
      </pc:sldChg>
      <pc:sldChg chg="modSp mod">
        <pc:chgData name="Radim Šupka" userId="40185418ca1adbfe" providerId="LiveId" clId="{F3794356-9DF6-4FF0-B6CF-B6886C1BBC46}" dt="2023-03-17T07:02:13.046" v="1028" actId="404"/>
        <pc:sldMkLst>
          <pc:docMk/>
          <pc:sldMk cId="119778773" sldId="298"/>
        </pc:sldMkLst>
        <pc:graphicFrameChg chg="modGraphic">
          <ac:chgData name="Radim Šupka" userId="40185418ca1adbfe" providerId="LiveId" clId="{F3794356-9DF6-4FF0-B6CF-B6886C1BBC46}" dt="2023-03-17T07:02:13.046" v="1028" actId="404"/>
          <ac:graphicFrameMkLst>
            <pc:docMk/>
            <pc:sldMk cId="119778773" sldId="298"/>
            <ac:graphicFrameMk id="5" creationId="{FC69B46D-2B87-D688-FE28-6A2B60E6C3FF}"/>
          </ac:graphicFrameMkLst>
        </pc:graphicFrameChg>
      </pc:sldChg>
      <pc:sldChg chg="modSp mod">
        <pc:chgData name="Radim Šupka" userId="40185418ca1adbfe" providerId="LiveId" clId="{F3794356-9DF6-4FF0-B6CF-B6886C1BBC46}" dt="2023-03-17T06:37:38.009" v="57" actId="6549"/>
        <pc:sldMkLst>
          <pc:docMk/>
          <pc:sldMk cId="536655505" sldId="299"/>
        </pc:sldMkLst>
        <pc:spChg chg="mod">
          <ac:chgData name="Radim Šupka" userId="40185418ca1adbfe" providerId="LiveId" clId="{F3794356-9DF6-4FF0-B6CF-B6886C1BBC46}" dt="2023-03-17T06:37:38.009" v="57" actId="6549"/>
          <ac:spMkLst>
            <pc:docMk/>
            <pc:sldMk cId="536655505" sldId="299"/>
            <ac:spMk id="4" creationId="{125E40B9-054F-4D79-BD17-68E71C740D01}"/>
          </ac:spMkLst>
        </pc:spChg>
      </pc:sldChg>
      <pc:sldChg chg="modSp mod">
        <pc:chgData name="Radim Šupka" userId="40185418ca1adbfe" providerId="LiveId" clId="{F3794356-9DF6-4FF0-B6CF-B6886C1BBC46}" dt="2023-03-17T06:38:20.031" v="62" actId="113"/>
        <pc:sldMkLst>
          <pc:docMk/>
          <pc:sldMk cId="2676201798" sldId="301"/>
        </pc:sldMkLst>
        <pc:spChg chg="mod">
          <ac:chgData name="Radim Šupka" userId="40185418ca1adbfe" providerId="LiveId" clId="{F3794356-9DF6-4FF0-B6CF-B6886C1BBC46}" dt="2023-03-17T06:38:20.031" v="62" actId="113"/>
          <ac:spMkLst>
            <pc:docMk/>
            <pc:sldMk cId="2676201798" sldId="301"/>
            <ac:spMk id="4" creationId="{125E40B9-054F-4D79-BD17-68E71C740D01}"/>
          </ac:spMkLst>
        </pc:spChg>
      </pc:sldChg>
      <pc:sldChg chg="modSp mod">
        <pc:chgData name="Radim Šupka" userId="40185418ca1adbfe" providerId="LiveId" clId="{F3794356-9DF6-4FF0-B6CF-B6886C1BBC46}" dt="2023-03-17T06:38:42.012" v="64" actId="113"/>
        <pc:sldMkLst>
          <pc:docMk/>
          <pc:sldMk cId="498844367" sldId="303"/>
        </pc:sldMkLst>
        <pc:spChg chg="mod">
          <ac:chgData name="Radim Šupka" userId="40185418ca1adbfe" providerId="LiveId" clId="{F3794356-9DF6-4FF0-B6CF-B6886C1BBC46}" dt="2023-03-17T06:38:42.012" v="64" actId="113"/>
          <ac:spMkLst>
            <pc:docMk/>
            <pc:sldMk cId="498844367" sldId="303"/>
            <ac:spMk id="4" creationId="{125E40B9-054F-4D79-BD17-68E71C740D01}"/>
          </ac:spMkLst>
        </pc:spChg>
      </pc:sldChg>
      <pc:sldChg chg="modSp mod">
        <pc:chgData name="Radim Šupka" userId="40185418ca1adbfe" providerId="LiveId" clId="{F3794356-9DF6-4FF0-B6CF-B6886C1BBC46}" dt="2023-03-17T06:39:55.134" v="131" actId="113"/>
        <pc:sldMkLst>
          <pc:docMk/>
          <pc:sldMk cId="1646721039" sldId="304"/>
        </pc:sldMkLst>
        <pc:spChg chg="mod">
          <ac:chgData name="Radim Šupka" userId="40185418ca1adbfe" providerId="LiveId" clId="{F3794356-9DF6-4FF0-B6CF-B6886C1BBC46}" dt="2023-03-17T06:39:55.134" v="131" actId="113"/>
          <ac:spMkLst>
            <pc:docMk/>
            <pc:sldMk cId="1646721039" sldId="304"/>
            <ac:spMk id="4" creationId="{125E40B9-054F-4D79-BD17-68E71C740D01}"/>
          </ac:spMkLst>
        </pc:spChg>
      </pc:sldChg>
      <pc:sldChg chg="modSp mod">
        <pc:chgData name="Radim Šupka" userId="40185418ca1adbfe" providerId="LiveId" clId="{F3794356-9DF6-4FF0-B6CF-B6886C1BBC46}" dt="2023-03-20T07:55:01.251" v="1274" actId="20577"/>
        <pc:sldMkLst>
          <pc:docMk/>
          <pc:sldMk cId="1306076749" sldId="305"/>
        </pc:sldMkLst>
        <pc:graphicFrameChg chg="mod modGraphic">
          <ac:chgData name="Radim Šupka" userId="40185418ca1adbfe" providerId="LiveId" clId="{F3794356-9DF6-4FF0-B6CF-B6886C1BBC46}" dt="2023-03-20T07:55:01.251" v="1274" actId="20577"/>
          <ac:graphicFrameMkLst>
            <pc:docMk/>
            <pc:sldMk cId="1306076749" sldId="305"/>
            <ac:graphicFrameMk id="10" creationId="{7B251358-245A-81DE-0C48-98EE3CF96312}"/>
          </ac:graphicFrameMkLst>
        </pc:graphicFrameChg>
      </pc:sldChg>
      <pc:sldChg chg="modSp">
        <pc:chgData name="Radim Šupka" userId="40185418ca1adbfe" providerId="LiveId" clId="{F3794356-9DF6-4FF0-B6CF-B6886C1BBC46}" dt="2023-03-17T06:52:35.499" v="655" actId="20577"/>
        <pc:sldMkLst>
          <pc:docMk/>
          <pc:sldMk cId="14422203" sldId="306"/>
        </pc:sldMkLst>
        <pc:graphicFrameChg chg="mod">
          <ac:chgData name="Radim Šupka" userId="40185418ca1adbfe" providerId="LiveId" clId="{F3794356-9DF6-4FF0-B6CF-B6886C1BBC46}" dt="2023-03-17T06:52:35.499" v="655" actId="20577"/>
          <ac:graphicFrameMkLst>
            <pc:docMk/>
            <pc:sldMk cId="14422203" sldId="306"/>
            <ac:graphicFrameMk id="14" creationId="{4CFB19EE-48A5-436E-911A-8897ECCA1BC6}"/>
          </ac:graphicFrameMkLst>
        </pc:graphicFrameChg>
      </pc:sldChg>
      <pc:sldChg chg="modSp mod">
        <pc:chgData name="Radim Šupka" userId="40185418ca1adbfe" providerId="LiveId" clId="{F3794356-9DF6-4FF0-B6CF-B6886C1BBC46}" dt="2023-03-17T06:56:15.170" v="850"/>
        <pc:sldMkLst>
          <pc:docMk/>
          <pc:sldMk cId="3433998271" sldId="307"/>
        </pc:sldMkLst>
        <pc:graphicFrameChg chg="mod modGraphic">
          <ac:chgData name="Radim Šupka" userId="40185418ca1adbfe" providerId="LiveId" clId="{F3794356-9DF6-4FF0-B6CF-B6886C1BBC46}" dt="2023-03-17T06:56:15.170" v="850"/>
          <ac:graphicFrameMkLst>
            <pc:docMk/>
            <pc:sldMk cId="3433998271" sldId="307"/>
            <ac:graphicFrameMk id="12" creationId="{0E477C40-E799-DDEE-68A3-850003757B1A}"/>
          </ac:graphicFrameMkLst>
        </pc:graphicFrameChg>
      </pc:sldChg>
      <pc:sldChg chg="modSp mod">
        <pc:chgData name="Radim Šupka" userId="40185418ca1adbfe" providerId="LiveId" clId="{F3794356-9DF6-4FF0-B6CF-B6886C1BBC46}" dt="2023-03-20T07:56:33.328" v="1321" actId="207"/>
        <pc:sldMkLst>
          <pc:docMk/>
          <pc:sldMk cId="863873539" sldId="308"/>
        </pc:sldMkLst>
        <pc:graphicFrameChg chg="mod modGraphic">
          <ac:chgData name="Radim Šupka" userId="40185418ca1adbfe" providerId="LiveId" clId="{F3794356-9DF6-4FF0-B6CF-B6886C1BBC46}" dt="2023-03-20T07:56:33.328" v="1321" actId="207"/>
          <ac:graphicFrameMkLst>
            <pc:docMk/>
            <pc:sldMk cId="863873539" sldId="308"/>
            <ac:graphicFrameMk id="10" creationId="{BCC6E95E-469A-C06B-5CF5-DE636C0708D4}"/>
          </ac:graphicFrameMkLst>
        </pc:graphicFrameChg>
      </pc:sldChg>
      <pc:sldChg chg="modSp mod">
        <pc:chgData name="Radim Šupka" userId="40185418ca1adbfe" providerId="LiveId" clId="{F3794356-9DF6-4FF0-B6CF-B6886C1BBC46}" dt="2023-03-17T07:01:16.744" v="999" actId="20577"/>
        <pc:sldMkLst>
          <pc:docMk/>
          <pc:sldMk cId="4149513217" sldId="309"/>
        </pc:sldMkLst>
        <pc:spChg chg="mod">
          <ac:chgData name="Radim Šupka" userId="40185418ca1adbfe" providerId="LiveId" clId="{F3794356-9DF6-4FF0-B6CF-B6886C1BBC46}" dt="2023-03-17T07:01:16.744" v="999" actId="20577"/>
          <ac:spMkLst>
            <pc:docMk/>
            <pc:sldMk cId="4149513217" sldId="309"/>
            <ac:spMk id="4" creationId="{125E40B9-054F-4D79-BD17-68E71C740D01}"/>
          </ac:spMkLst>
        </pc:spChg>
      </pc:sldChg>
      <pc:sldChg chg="modSp">
        <pc:chgData name="Radim Šupka" userId="40185418ca1adbfe" providerId="LiveId" clId="{F3794356-9DF6-4FF0-B6CF-B6886C1BBC46}" dt="2023-03-17T07:56:31.810" v="1269" actId="20577"/>
        <pc:sldMkLst>
          <pc:docMk/>
          <pc:sldMk cId="1552066181" sldId="310"/>
        </pc:sldMkLst>
        <pc:graphicFrameChg chg="mod">
          <ac:chgData name="Radim Šupka" userId="40185418ca1adbfe" providerId="LiveId" clId="{F3794356-9DF6-4FF0-B6CF-B6886C1BBC46}" dt="2023-03-17T07:56:31.810" v="1269" actId="20577"/>
          <ac:graphicFrameMkLst>
            <pc:docMk/>
            <pc:sldMk cId="1552066181" sldId="310"/>
            <ac:graphicFrameMk id="4160" creationId="{291CFE94-FCCA-5DA8-CC6B-B81768E5A034}"/>
          </ac:graphicFrameMkLst>
        </pc:graphicFrameChg>
      </pc:sldChg>
      <pc:sldChg chg="modSp">
        <pc:chgData name="Radim Šupka" userId="40185418ca1adbfe" providerId="LiveId" clId="{F3794356-9DF6-4FF0-B6CF-B6886C1BBC46}" dt="2023-03-17T07:55:06.609" v="1218" actId="20577"/>
        <pc:sldMkLst>
          <pc:docMk/>
          <pc:sldMk cId="3717561845" sldId="312"/>
        </pc:sldMkLst>
        <pc:graphicFrameChg chg="mod">
          <ac:chgData name="Radim Šupka" userId="40185418ca1adbfe" providerId="LiveId" clId="{F3794356-9DF6-4FF0-B6CF-B6886C1BBC46}" dt="2023-03-17T07:55:06.609" v="1218" actId="20577"/>
          <ac:graphicFrameMkLst>
            <pc:docMk/>
            <pc:sldMk cId="3717561845" sldId="312"/>
            <ac:graphicFrameMk id="24" creationId="{FAC2CEF3-FB4B-2AAB-0E9D-431935C0C913}"/>
          </ac:graphicFrameMkLst>
        </pc:graphicFrameChg>
      </pc:sldChg>
      <pc:sldChg chg="modSp mod">
        <pc:chgData name="Radim Šupka" userId="40185418ca1adbfe" providerId="LiveId" clId="{F3794356-9DF6-4FF0-B6CF-B6886C1BBC46}" dt="2023-03-17T07:04:21.188" v="1083" actId="6549"/>
        <pc:sldMkLst>
          <pc:docMk/>
          <pc:sldMk cId="840967709" sldId="313"/>
        </pc:sldMkLst>
        <pc:spChg chg="mod">
          <ac:chgData name="Radim Šupka" userId="40185418ca1adbfe" providerId="LiveId" clId="{F3794356-9DF6-4FF0-B6CF-B6886C1BBC46}" dt="2023-03-17T07:04:21.188" v="1083" actId="6549"/>
          <ac:spMkLst>
            <pc:docMk/>
            <pc:sldMk cId="840967709" sldId="313"/>
            <ac:spMk id="15" creationId="{55BB0A92-5A72-452D-620D-2BB032D5A07D}"/>
          </ac:spMkLst>
        </pc:spChg>
      </pc:sldChg>
      <pc:sldChg chg="modSp mod">
        <pc:chgData name="Radim Šupka" userId="40185418ca1adbfe" providerId="LiveId" clId="{F3794356-9DF6-4FF0-B6CF-B6886C1BBC46}" dt="2023-03-17T07:07:33.412" v="1213" actId="20577"/>
        <pc:sldMkLst>
          <pc:docMk/>
          <pc:sldMk cId="371551698" sldId="315"/>
        </pc:sldMkLst>
        <pc:spChg chg="mod">
          <ac:chgData name="Radim Šupka" userId="40185418ca1adbfe" providerId="LiveId" clId="{F3794356-9DF6-4FF0-B6CF-B6886C1BBC46}" dt="2023-03-17T07:07:33.412" v="1213" actId="20577"/>
          <ac:spMkLst>
            <pc:docMk/>
            <pc:sldMk cId="371551698" sldId="315"/>
            <ac:spMk id="5" creationId="{7E645CE5-3D78-2E24-9082-DD817A27ED3F}"/>
          </ac:spMkLst>
        </pc:spChg>
      </pc:sldChg>
    </pc:docChg>
  </pc:docChgLst>
  <pc:docChgLst>
    <pc:chgData name="Radim Šupka" userId="40185418ca1adbfe" providerId="LiveId" clId="{621FB4A5-C81D-4394-B34C-C499CB08C3E5}"/>
    <pc:docChg chg="undo redo custSel addSld delSld modSld sldOrd addMainMaster delMainMaster modMainMaster">
      <pc:chgData name="Radim Šupka" userId="40185418ca1adbfe" providerId="LiveId" clId="{621FB4A5-C81D-4394-B34C-C499CB08C3E5}" dt="2023-03-03T09:10:53.826" v="4771" actId="20577"/>
      <pc:docMkLst>
        <pc:docMk/>
      </pc:docMkLst>
      <pc:sldChg chg="del">
        <pc:chgData name="Radim Šupka" userId="40185418ca1adbfe" providerId="LiveId" clId="{621FB4A5-C81D-4394-B34C-C499CB08C3E5}" dt="2023-03-02T11:22:26.900" v="2523" actId="2696"/>
        <pc:sldMkLst>
          <pc:docMk/>
          <pc:sldMk cId="742591817" sldId="281"/>
        </pc:sldMkLst>
      </pc:sldChg>
      <pc:sldChg chg="modSp mod">
        <pc:chgData name="Radim Šupka" userId="40185418ca1adbfe" providerId="LiveId" clId="{621FB4A5-C81D-4394-B34C-C499CB08C3E5}" dt="2023-03-03T07:49:48.810" v="4184" actId="14100"/>
        <pc:sldMkLst>
          <pc:docMk/>
          <pc:sldMk cId="3899961691" sldId="282"/>
        </pc:sldMkLst>
        <pc:spChg chg="mod">
          <ac:chgData name="Radim Šupka" userId="40185418ca1adbfe" providerId="LiveId" clId="{621FB4A5-C81D-4394-B34C-C499CB08C3E5}" dt="2023-03-02T11:48:43.993" v="3213" actId="207"/>
          <ac:spMkLst>
            <pc:docMk/>
            <pc:sldMk cId="3899961691" sldId="282"/>
            <ac:spMk id="3" creationId="{200B3D2B-613A-41BE-987D-E6A1324B456D}"/>
          </ac:spMkLst>
        </pc:spChg>
        <pc:spChg chg="mod">
          <ac:chgData name="Radim Šupka" userId="40185418ca1adbfe" providerId="LiveId" clId="{621FB4A5-C81D-4394-B34C-C499CB08C3E5}" dt="2023-03-03T07:49:48.810" v="4184" actId="14100"/>
          <ac:spMkLst>
            <pc:docMk/>
            <pc:sldMk cId="3899961691" sldId="282"/>
            <ac:spMk id="4" creationId="{4772945D-CA91-4CFE-8EB7-941C7618C994}"/>
          </ac:spMkLst>
        </pc:spChg>
      </pc:sldChg>
      <pc:sldChg chg="addSp delSp modSp mod modClrScheme chgLayout">
        <pc:chgData name="Radim Šupka" userId="40185418ca1adbfe" providerId="LiveId" clId="{621FB4A5-C81D-4394-B34C-C499CB08C3E5}" dt="2023-03-03T07:50:44.033" v="4189" actId="207"/>
        <pc:sldMkLst>
          <pc:docMk/>
          <pc:sldMk cId="1329746698" sldId="283"/>
        </pc:sldMkLst>
        <pc:spChg chg="mod">
          <ac:chgData name="Radim Šupka" userId="40185418ca1adbfe" providerId="LiveId" clId="{621FB4A5-C81D-4394-B34C-C499CB08C3E5}" dt="2023-03-02T10:10:59.448" v="436" actId="26606"/>
          <ac:spMkLst>
            <pc:docMk/>
            <pc:sldMk cId="1329746698" sldId="283"/>
            <ac:spMk id="2" creationId="{3560F281-4FF6-4617-A809-AC9C15ECF18A}"/>
          </ac:spMkLst>
        </pc:spChg>
        <pc:spChg chg="mod">
          <ac:chgData name="Radim Šupka" userId="40185418ca1adbfe" providerId="LiveId" clId="{621FB4A5-C81D-4394-B34C-C499CB08C3E5}" dt="2023-03-03T07:50:34.847" v="4188" actId="114"/>
          <ac:spMkLst>
            <pc:docMk/>
            <pc:sldMk cId="1329746698" sldId="283"/>
            <ac:spMk id="3" creationId="{611DC577-0A95-47D0-95D9-5F8DA763D46B}"/>
          </ac:spMkLst>
        </pc:spChg>
        <pc:spChg chg="mod ord">
          <ac:chgData name="Radim Šupka" userId="40185418ca1adbfe" providerId="LiveId" clId="{621FB4A5-C81D-4394-B34C-C499CB08C3E5}" dt="2023-03-03T07:50:44.033" v="4189" actId="207"/>
          <ac:spMkLst>
            <pc:docMk/>
            <pc:sldMk cId="1329746698" sldId="283"/>
            <ac:spMk id="4" creationId="{D355C61F-C8F1-4977-8E1F-F16C0D9EA88C}"/>
          </ac:spMkLst>
        </pc:spChg>
        <pc:spChg chg="mod">
          <ac:chgData name="Radim Šupka" userId="40185418ca1adbfe" providerId="LiveId" clId="{621FB4A5-C81D-4394-B34C-C499CB08C3E5}" dt="2023-03-02T10:10:59.448" v="436" actId="26606"/>
          <ac:spMkLst>
            <pc:docMk/>
            <pc:sldMk cId="1329746698" sldId="283"/>
            <ac:spMk id="6" creationId="{1C554D9F-1895-486E-BFBA-905BB2D29E08}"/>
          </ac:spMkLst>
        </pc:spChg>
        <pc:spChg chg="add del mod">
          <ac:chgData name="Radim Šupka" userId="40185418ca1adbfe" providerId="LiveId" clId="{621FB4A5-C81D-4394-B34C-C499CB08C3E5}" dt="2023-03-02T11:13:57.383" v="2490" actId="21"/>
          <ac:spMkLst>
            <pc:docMk/>
            <pc:sldMk cId="1329746698" sldId="283"/>
            <ac:spMk id="8" creationId="{852F7A15-82FD-182E-5CB1-45ABA30477A8}"/>
          </ac:spMkLst>
        </pc:spChg>
        <pc:spChg chg="add del mod">
          <ac:chgData name="Radim Šupka" userId="40185418ca1adbfe" providerId="LiveId" clId="{621FB4A5-C81D-4394-B34C-C499CB08C3E5}" dt="2023-03-02T11:13:54.513" v="2489" actId="21"/>
          <ac:spMkLst>
            <pc:docMk/>
            <pc:sldMk cId="1329746698" sldId="283"/>
            <ac:spMk id="10" creationId="{3718C6FC-309E-412A-636E-D1B33AC280CD}"/>
          </ac:spMkLst>
        </pc:spChg>
        <pc:spChg chg="add del mod">
          <ac:chgData name="Radim Šupka" userId="40185418ca1adbfe" providerId="LiveId" clId="{621FB4A5-C81D-4394-B34C-C499CB08C3E5}" dt="2023-03-02T11:13:49.997" v="2488" actId="21"/>
          <ac:spMkLst>
            <pc:docMk/>
            <pc:sldMk cId="1329746698" sldId="283"/>
            <ac:spMk id="23" creationId="{53ED076F-BC11-B772-2CDD-4407EBEFA66D}"/>
          </ac:spMkLst>
        </pc:spChg>
        <pc:spChg chg="add del mod">
          <ac:chgData name="Radim Šupka" userId="40185418ca1adbfe" providerId="LiveId" clId="{621FB4A5-C81D-4394-B34C-C499CB08C3E5}" dt="2023-03-02T11:05:32.732" v="2141" actId="21"/>
          <ac:spMkLst>
            <pc:docMk/>
            <pc:sldMk cId="1329746698" sldId="283"/>
            <ac:spMk id="25" creationId="{8E802B59-8939-B825-B124-E1D336F6A872}"/>
          </ac:spMkLst>
        </pc:spChg>
        <pc:spChg chg="add del mod">
          <ac:chgData name="Radim Šupka" userId="40185418ca1adbfe" providerId="LiveId" clId="{621FB4A5-C81D-4394-B34C-C499CB08C3E5}" dt="2023-03-02T11:14:02.494" v="2491" actId="21"/>
          <ac:spMkLst>
            <pc:docMk/>
            <pc:sldMk cId="1329746698" sldId="283"/>
            <ac:spMk id="27" creationId="{8BB22DBF-E9FC-09FD-7B07-928E1F3C4786}"/>
          </ac:spMkLst>
        </pc:spChg>
        <pc:picChg chg="add mod">
          <ac:chgData name="Radim Šupka" userId="40185418ca1adbfe" providerId="LiveId" clId="{621FB4A5-C81D-4394-B34C-C499CB08C3E5}" dt="2023-03-02T10:19:52.113" v="836" actId="1076"/>
          <ac:picMkLst>
            <pc:docMk/>
            <pc:sldMk cId="1329746698" sldId="283"/>
            <ac:picMk id="7" creationId="{8FA738FE-F9A4-E6EB-970D-AA085DE94ADF}"/>
          </ac:picMkLst>
        </pc:picChg>
        <pc:picChg chg="mod">
          <ac:chgData name="Radim Šupka" userId="40185418ca1adbfe" providerId="LiveId" clId="{621FB4A5-C81D-4394-B34C-C499CB08C3E5}" dt="2023-03-03T07:47:47.688" v="4154" actId="14826"/>
          <ac:picMkLst>
            <pc:docMk/>
            <pc:sldMk cId="1329746698" sldId="283"/>
            <ac:picMk id="18" creationId="{40103AEC-DE5B-544B-A074-043639D164F6}"/>
          </ac:picMkLst>
        </pc:picChg>
      </pc:sldChg>
      <pc:sldChg chg="addSp delSp modSp mod modClrScheme chgLayout">
        <pc:chgData name="Radim Šupka" userId="40185418ca1adbfe" providerId="LiveId" clId="{621FB4A5-C81D-4394-B34C-C499CB08C3E5}" dt="2023-03-03T07:18:58.436" v="3671" actId="121"/>
        <pc:sldMkLst>
          <pc:docMk/>
          <pc:sldMk cId="3188837873" sldId="284"/>
        </pc:sldMkLst>
        <pc:spChg chg="mod">
          <ac:chgData name="Radim Šupka" userId="40185418ca1adbfe" providerId="LiveId" clId="{621FB4A5-C81D-4394-B34C-C499CB08C3E5}" dt="2023-03-03T07:05:13.588" v="3493" actId="26606"/>
          <ac:spMkLst>
            <pc:docMk/>
            <pc:sldMk cId="3188837873" sldId="284"/>
            <ac:spMk id="2" creationId="{19304E83-A4F0-49C5-BB01-F5773509A2B3}"/>
          </ac:spMkLst>
        </pc:spChg>
        <pc:spChg chg="mod">
          <ac:chgData name="Radim Šupka" userId="40185418ca1adbfe" providerId="LiveId" clId="{621FB4A5-C81D-4394-B34C-C499CB08C3E5}" dt="2023-03-03T07:18:58.436" v="3671" actId="121"/>
          <ac:spMkLst>
            <pc:docMk/>
            <pc:sldMk cId="3188837873" sldId="284"/>
            <ac:spMk id="3" creationId="{7CA42D59-EAD6-4F95-84F1-32A30F057856}"/>
          </ac:spMkLst>
        </pc:spChg>
        <pc:spChg chg="del mod">
          <ac:chgData name="Radim Šupka" userId="40185418ca1adbfe" providerId="LiveId" clId="{621FB4A5-C81D-4394-B34C-C499CB08C3E5}" dt="2023-03-02T11:31:19.035" v="2835" actId="21"/>
          <ac:spMkLst>
            <pc:docMk/>
            <pc:sldMk cId="3188837873" sldId="284"/>
            <ac:spMk id="4" creationId="{6AB259A0-0017-492F-A0DC-4B70C7052AE0}"/>
          </ac:spMkLst>
        </pc:spChg>
        <pc:spChg chg="add del mod">
          <ac:chgData name="Radim Šupka" userId="40185418ca1adbfe" providerId="LiveId" clId="{621FB4A5-C81D-4394-B34C-C499CB08C3E5}" dt="2023-03-03T07:05:13.588" v="3493" actId="26606"/>
          <ac:spMkLst>
            <pc:docMk/>
            <pc:sldMk cId="3188837873" sldId="284"/>
            <ac:spMk id="5" creationId="{CEEB3BAE-C0B2-447C-B8BE-96C6BD84D658}"/>
          </ac:spMkLst>
        </pc:spChg>
        <pc:spChg chg="del">
          <ac:chgData name="Radim Šupka" userId="40185418ca1adbfe" providerId="LiveId" clId="{621FB4A5-C81D-4394-B34C-C499CB08C3E5}" dt="2023-03-02T11:25:39.630" v="2657" actId="21"/>
          <ac:spMkLst>
            <pc:docMk/>
            <pc:sldMk cId="3188837873" sldId="284"/>
            <ac:spMk id="6" creationId="{B237D1CA-B91A-410E-A968-D017BBE99F99}"/>
          </ac:spMkLst>
        </pc:spChg>
        <pc:spChg chg="del">
          <ac:chgData name="Radim Šupka" userId="40185418ca1adbfe" providerId="LiveId" clId="{621FB4A5-C81D-4394-B34C-C499CB08C3E5}" dt="2023-03-02T11:25:57.924" v="2659" actId="21"/>
          <ac:spMkLst>
            <pc:docMk/>
            <pc:sldMk cId="3188837873" sldId="284"/>
            <ac:spMk id="7" creationId="{26A87885-D672-4CF9-A78D-CFE98385B03A}"/>
          </ac:spMkLst>
        </pc:spChg>
        <pc:spChg chg="mod">
          <ac:chgData name="Radim Šupka" userId="40185418ca1adbfe" providerId="LiveId" clId="{621FB4A5-C81D-4394-B34C-C499CB08C3E5}" dt="2023-03-03T07:05:13.588" v="3493" actId="26606"/>
          <ac:spMkLst>
            <pc:docMk/>
            <pc:sldMk cId="3188837873" sldId="284"/>
            <ac:spMk id="8" creationId="{E6AC9832-FB01-464A-9824-61887B77997E}"/>
          </ac:spMkLst>
        </pc:spChg>
        <pc:spChg chg="add del mod">
          <ac:chgData name="Radim Šupka" userId="40185418ca1adbfe" providerId="LiveId" clId="{621FB4A5-C81D-4394-B34C-C499CB08C3E5}" dt="2023-03-02T11:25:43.978" v="2658" actId="21"/>
          <ac:spMkLst>
            <pc:docMk/>
            <pc:sldMk cId="3188837873" sldId="284"/>
            <ac:spMk id="10" creationId="{D441DE3C-A4E8-E974-FF63-4CF8C8D6E8A0}"/>
          </ac:spMkLst>
        </pc:spChg>
        <pc:spChg chg="add del mod">
          <ac:chgData name="Radim Šupka" userId="40185418ca1adbfe" providerId="LiveId" clId="{621FB4A5-C81D-4394-B34C-C499CB08C3E5}" dt="2023-03-02T11:26:02.897" v="2660" actId="21"/>
          <ac:spMkLst>
            <pc:docMk/>
            <pc:sldMk cId="3188837873" sldId="284"/>
            <ac:spMk id="12" creationId="{1F4F9817-2A7B-DCB3-4245-D2D693DFDCDF}"/>
          </ac:spMkLst>
        </pc:spChg>
        <pc:spChg chg="add del mod">
          <ac:chgData name="Radim Šupka" userId="40185418ca1adbfe" providerId="LiveId" clId="{621FB4A5-C81D-4394-B34C-C499CB08C3E5}" dt="2023-03-02T11:31:22.587" v="2836" actId="21"/>
          <ac:spMkLst>
            <pc:docMk/>
            <pc:sldMk cId="3188837873" sldId="284"/>
            <ac:spMk id="14" creationId="{B7870AAB-42F6-EEE5-72FA-9EE374DE7FC5}"/>
          </ac:spMkLst>
        </pc:spChg>
        <pc:graphicFrameChg chg="add del mod">
          <ac:chgData name="Radim Šupka" userId="40185418ca1adbfe" providerId="LiveId" clId="{621FB4A5-C81D-4394-B34C-C499CB08C3E5}" dt="2023-03-03T07:05:04.175" v="3490" actId="26606"/>
          <ac:graphicFrameMkLst>
            <pc:docMk/>
            <pc:sldMk cId="3188837873" sldId="284"/>
            <ac:graphicFrameMk id="11" creationId="{F10E6C1A-35F7-B970-35A9-8A7E47860DE0}"/>
          </ac:graphicFrameMkLst>
        </pc:graphicFrameChg>
        <pc:graphicFrameChg chg="add del mod">
          <ac:chgData name="Radim Šupka" userId="40185418ca1adbfe" providerId="LiveId" clId="{621FB4A5-C81D-4394-B34C-C499CB08C3E5}" dt="2023-03-03T07:05:13.267" v="3492" actId="26606"/>
          <ac:graphicFrameMkLst>
            <pc:docMk/>
            <pc:sldMk cId="3188837873" sldId="284"/>
            <ac:graphicFrameMk id="13" creationId="{B913CEEA-B700-C912-1BD2-A74CF7BB3AA2}"/>
          </ac:graphicFrameMkLst>
        </pc:graphicFrameChg>
        <pc:graphicFrameChg chg="add mod modGraphic">
          <ac:chgData name="Radim Šupka" userId="40185418ca1adbfe" providerId="LiveId" clId="{621FB4A5-C81D-4394-B34C-C499CB08C3E5}" dt="2023-03-03T07:11:10.795" v="3582" actId="2711"/>
          <ac:graphicFrameMkLst>
            <pc:docMk/>
            <pc:sldMk cId="3188837873" sldId="284"/>
            <ac:graphicFrameMk id="15" creationId="{F10E6C1A-35F7-B970-35A9-8A7E47860DE0}"/>
          </ac:graphicFrameMkLst>
        </pc:graphicFrameChg>
      </pc:sldChg>
      <pc:sldChg chg="addSp delSp modSp del mod modClrScheme chgLayout">
        <pc:chgData name="Radim Šupka" userId="40185418ca1adbfe" providerId="LiveId" clId="{621FB4A5-C81D-4394-B34C-C499CB08C3E5}" dt="2023-03-02T11:17:31.294" v="2516" actId="2696"/>
        <pc:sldMkLst>
          <pc:docMk/>
          <pc:sldMk cId="665219316" sldId="285"/>
        </pc:sldMkLst>
        <pc:spChg chg="add del mod">
          <ac:chgData name="Radim Šupka" userId="40185418ca1adbfe" providerId="LiveId" clId="{621FB4A5-C81D-4394-B34C-C499CB08C3E5}" dt="2023-03-02T11:16:58.544" v="2512" actId="931"/>
          <ac:spMkLst>
            <pc:docMk/>
            <pc:sldMk cId="665219316" sldId="285"/>
            <ac:spMk id="3" creationId="{DEAB73D1-7213-BEDE-C72A-9DB1793CC934}"/>
          </ac:spMkLst>
        </pc:spChg>
        <pc:spChg chg="mod">
          <ac:chgData name="Radim Šupka" userId="40185418ca1adbfe" providerId="LiveId" clId="{621FB4A5-C81D-4394-B34C-C499CB08C3E5}" dt="2023-03-02T11:17:16.391" v="2515" actId="26606"/>
          <ac:spMkLst>
            <pc:docMk/>
            <pc:sldMk cId="665219316" sldId="285"/>
            <ac:spMk id="4" creationId="{3B86E961-B76E-423F-995E-11B31E921437}"/>
          </ac:spMkLst>
        </pc:spChg>
        <pc:spChg chg="mod">
          <ac:chgData name="Radim Šupka" userId="40185418ca1adbfe" providerId="LiveId" clId="{621FB4A5-C81D-4394-B34C-C499CB08C3E5}" dt="2023-03-02T11:17:16.391" v="2515" actId="26606"/>
          <ac:spMkLst>
            <pc:docMk/>
            <pc:sldMk cId="665219316" sldId="285"/>
            <ac:spMk id="6" creationId="{70202D98-AA1E-41BB-B94E-180311759C13}"/>
          </ac:spMkLst>
        </pc:spChg>
        <pc:spChg chg="add mod">
          <ac:chgData name="Radim Šupka" userId="40185418ca1adbfe" providerId="LiveId" clId="{621FB4A5-C81D-4394-B34C-C499CB08C3E5}" dt="2023-03-02T11:17:16.391" v="2515" actId="26606"/>
          <ac:spMkLst>
            <pc:docMk/>
            <pc:sldMk cId="665219316" sldId="285"/>
            <ac:spMk id="12" creationId="{BD1B6B02-3682-093E-3AAF-DFB208EAA077}"/>
          </ac:spMkLst>
        </pc:spChg>
        <pc:picChg chg="add mod ord">
          <ac:chgData name="Radim Šupka" userId="40185418ca1adbfe" providerId="LiveId" clId="{621FB4A5-C81D-4394-B34C-C499CB08C3E5}" dt="2023-03-02T11:17:16.391" v="2515" actId="26606"/>
          <ac:picMkLst>
            <pc:docMk/>
            <pc:sldMk cId="665219316" sldId="285"/>
            <ac:picMk id="7" creationId="{6CFCB67C-A931-D8DB-5D15-DDFB90BE8DE5}"/>
          </ac:picMkLst>
        </pc:picChg>
        <pc:picChg chg="del mod">
          <ac:chgData name="Radim Šupka" userId="40185418ca1adbfe" providerId="LiveId" clId="{621FB4A5-C81D-4394-B34C-C499CB08C3E5}" dt="2023-03-02T11:16:40.462" v="2511" actId="21"/>
          <ac:picMkLst>
            <pc:docMk/>
            <pc:sldMk cId="665219316" sldId="285"/>
            <ac:picMk id="18" creationId="{1737DA0F-B2C4-4840-AACC-FCCC344DDFED}"/>
          </ac:picMkLst>
        </pc:picChg>
      </pc:sldChg>
      <pc:sldChg chg="addSp delSp modSp mod ord modClrScheme chgLayout">
        <pc:chgData name="Radim Šupka" userId="40185418ca1adbfe" providerId="LiveId" clId="{621FB4A5-C81D-4394-B34C-C499CB08C3E5}" dt="2023-03-03T07:25:23.225" v="3836" actId="115"/>
        <pc:sldMkLst>
          <pc:docMk/>
          <pc:sldMk cId="3640701659" sldId="291"/>
        </pc:sldMkLst>
        <pc:spChg chg="mod ord">
          <ac:chgData name="Radim Šupka" userId="40185418ca1adbfe" providerId="LiveId" clId="{621FB4A5-C81D-4394-B34C-C499CB08C3E5}" dt="2023-03-03T07:22:02.881" v="3742" actId="26606"/>
          <ac:spMkLst>
            <pc:docMk/>
            <pc:sldMk cId="3640701659" sldId="291"/>
            <ac:spMk id="2" creationId="{AEA5083B-CC27-4F1C-AD03-E3DBEC1C9E78}"/>
          </ac:spMkLst>
        </pc:spChg>
        <pc:spChg chg="mod ord">
          <ac:chgData name="Radim Šupka" userId="40185418ca1adbfe" providerId="LiveId" clId="{621FB4A5-C81D-4394-B34C-C499CB08C3E5}" dt="2023-03-03T07:25:23.225" v="3836" actId="115"/>
          <ac:spMkLst>
            <pc:docMk/>
            <pc:sldMk cId="3640701659" sldId="291"/>
            <ac:spMk id="4" creationId="{125E40B9-054F-4D79-BD17-68E71C740D01}"/>
          </ac:spMkLst>
        </pc:spChg>
        <pc:spChg chg="mod">
          <ac:chgData name="Radim Šupka" userId="40185418ca1adbfe" providerId="LiveId" clId="{621FB4A5-C81D-4394-B34C-C499CB08C3E5}" dt="2023-03-03T07:22:02.881" v="3742" actId="26606"/>
          <ac:spMkLst>
            <pc:docMk/>
            <pc:sldMk cId="3640701659" sldId="291"/>
            <ac:spMk id="6" creationId="{46D051DA-5DAD-43A7-A238-51C63BA59FEC}"/>
          </ac:spMkLst>
        </pc:spChg>
        <pc:spChg chg="add del mod">
          <ac:chgData name="Radim Šupka" userId="40185418ca1adbfe" providerId="LiveId" clId="{621FB4A5-C81D-4394-B34C-C499CB08C3E5}" dt="2023-03-03T07:21:58.685" v="3737" actId="26606"/>
          <ac:spMkLst>
            <pc:docMk/>
            <pc:sldMk cId="3640701659" sldId="291"/>
            <ac:spMk id="24" creationId="{E0B65A99-D380-EF1E-54FD-1525ACB42161}"/>
          </ac:spMkLst>
        </pc:spChg>
        <pc:spChg chg="add del mod">
          <ac:chgData name="Radim Šupka" userId="40185418ca1adbfe" providerId="LiveId" clId="{621FB4A5-C81D-4394-B34C-C499CB08C3E5}" dt="2023-03-03T07:21:59.819" v="3739" actId="26606"/>
          <ac:spMkLst>
            <pc:docMk/>
            <pc:sldMk cId="3640701659" sldId="291"/>
            <ac:spMk id="26" creationId="{6A5813E9-2AC3-F7E3-4B76-89BF14063252}"/>
          </ac:spMkLst>
        </pc:spChg>
        <pc:spChg chg="add del mod">
          <ac:chgData name="Radim Šupka" userId="40185418ca1adbfe" providerId="LiveId" clId="{621FB4A5-C81D-4394-B34C-C499CB08C3E5}" dt="2023-03-03T07:21:59.819" v="3739" actId="26606"/>
          <ac:spMkLst>
            <pc:docMk/>
            <pc:sldMk cId="3640701659" sldId="291"/>
            <ac:spMk id="27" creationId="{0ED93B7E-0E82-7163-F567-75445B7719FE}"/>
          </ac:spMkLst>
        </pc:spChg>
        <pc:spChg chg="add del mod">
          <ac:chgData name="Radim Šupka" userId="40185418ca1adbfe" providerId="LiveId" clId="{621FB4A5-C81D-4394-B34C-C499CB08C3E5}" dt="2023-03-03T07:21:59.819" v="3739" actId="26606"/>
          <ac:spMkLst>
            <pc:docMk/>
            <pc:sldMk cId="3640701659" sldId="291"/>
            <ac:spMk id="28" creationId="{E9B6A6D5-7AF5-5E0E-FB9A-623DF5B6E94F}"/>
          </ac:spMkLst>
        </pc:spChg>
        <pc:spChg chg="add del">
          <ac:chgData name="Radim Šupka" userId="40185418ca1adbfe" providerId="LiveId" clId="{621FB4A5-C81D-4394-B34C-C499CB08C3E5}" dt="2023-03-03T07:22:02.851" v="3741" actId="26606"/>
          <ac:spMkLst>
            <pc:docMk/>
            <pc:sldMk cId="3640701659" sldId="291"/>
            <ac:spMk id="30" creationId="{9517520C-BF0E-A8B0-7DBE-96F069CDFD2D}"/>
          </ac:spMkLst>
        </pc:spChg>
        <pc:spChg chg="add mod">
          <ac:chgData name="Radim Šupka" userId="40185418ca1adbfe" providerId="LiveId" clId="{621FB4A5-C81D-4394-B34C-C499CB08C3E5}" dt="2023-03-03T07:24:43.911" v="3828" actId="207"/>
          <ac:spMkLst>
            <pc:docMk/>
            <pc:sldMk cId="3640701659" sldId="291"/>
            <ac:spMk id="32" creationId="{E0B65A99-D380-EF1E-54FD-1525ACB42161}"/>
          </ac:spMkLst>
        </pc:spChg>
        <pc:picChg chg="mod ord">
          <ac:chgData name="Radim Šupka" userId="40185418ca1adbfe" providerId="LiveId" clId="{621FB4A5-C81D-4394-B34C-C499CB08C3E5}" dt="2023-03-03T07:22:52.031" v="3743" actId="14826"/>
          <ac:picMkLst>
            <pc:docMk/>
            <pc:sldMk cId="3640701659" sldId="291"/>
            <ac:picMk id="19" creationId="{78E3D4B9-3B79-3A44-BAC1-8FEE23274B97}"/>
          </ac:picMkLst>
        </pc:picChg>
      </pc:sldChg>
      <pc:sldChg chg="del">
        <pc:chgData name="Radim Šupka" userId="40185418ca1adbfe" providerId="LiveId" clId="{621FB4A5-C81D-4394-B34C-C499CB08C3E5}" dt="2023-03-02T10:15:22.582" v="781" actId="2696"/>
        <pc:sldMkLst>
          <pc:docMk/>
          <pc:sldMk cId="4091674644" sldId="292"/>
        </pc:sldMkLst>
      </pc:sldChg>
      <pc:sldChg chg="addSp delSp modSp mod ord">
        <pc:chgData name="Radim Šupka" userId="40185418ca1adbfe" providerId="LiveId" clId="{621FB4A5-C81D-4394-B34C-C499CB08C3E5}" dt="2023-03-03T07:55:20.133" v="4400" actId="207"/>
        <pc:sldMkLst>
          <pc:docMk/>
          <pc:sldMk cId="2117695413" sldId="293"/>
        </pc:sldMkLst>
        <pc:spChg chg="add mod">
          <ac:chgData name="Radim Šupka" userId="40185418ca1adbfe" providerId="LiveId" clId="{621FB4A5-C81D-4394-B34C-C499CB08C3E5}" dt="2023-03-03T07:55:20.133" v="4400" actId="207"/>
          <ac:spMkLst>
            <pc:docMk/>
            <pc:sldMk cId="2117695413" sldId="293"/>
            <ac:spMk id="2" creationId="{AE622CA1-8D04-2A39-00CD-286049B8F01F}"/>
          </ac:spMkLst>
        </pc:spChg>
        <pc:spChg chg="add del mod">
          <ac:chgData name="Radim Šupka" userId="40185418ca1adbfe" providerId="LiveId" clId="{621FB4A5-C81D-4394-B34C-C499CB08C3E5}" dt="2023-03-02T10:47:21.163" v="1706" actId="21"/>
          <ac:spMkLst>
            <pc:docMk/>
            <pc:sldMk cId="2117695413" sldId="293"/>
            <ac:spMk id="7" creationId="{D106B257-2A3C-843B-018F-D7397115C54A}"/>
          </ac:spMkLst>
        </pc:spChg>
        <pc:spChg chg="add del mod">
          <ac:chgData name="Radim Šupka" userId="40185418ca1adbfe" providerId="LiveId" clId="{621FB4A5-C81D-4394-B34C-C499CB08C3E5}" dt="2023-03-02T10:05:38.267" v="7" actId="931"/>
          <ac:spMkLst>
            <pc:docMk/>
            <pc:sldMk cId="2117695413" sldId="293"/>
            <ac:spMk id="8" creationId="{C4EAD21C-654B-BCC5-51E9-10441D2D6F78}"/>
          </ac:spMkLst>
        </pc:spChg>
        <pc:spChg chg="del">
          <ac:chgData name="Radim Šupka" userId="40185418ca1adbfe" providerId="LiveId" clId="{621FB4A5-C81D-4394-B34C-C499CB08C3E5}" dt="2023-03-02T10:05:14.644" v="4" actId="478"/>
          <ac:spMkLst>
            <pc:docMk/>
            <pc:sldMk cId="2117695413" sldId="293"/>
            <ac:spMk id="14" creationId="{7E067C8F-5267-7147-B398-AD99FAB4105A}"/>
          </ac:spMkLst>
        </pc:spChg>
        <pc:picChg chg="add mod">
          <ac:chgData name="Radim Šupka" userId="40185418ca1adbfe" providerId="LiveId" clId="{621FB4A5-C81D-4394-B34C-C499CB08C3E5}" dt="2023-03-02T10:05:27.160" v="6" actId="1076"/>
          <ac:picMkLst>
            <pc:docMk/>
            <pc:sldMk cId="2117695413" sldId="293"/>
            <ac:picMk id="6" creationId="{3AA0E05B-0223-8062-6DEA-2F896B8E5B19}"/>
          </ac:picMkLst>
        </pc:picChg>
        <pc:picChg chg="add mod">
          <ac:chgData name="Radim Šupka" userId="40185418ca1adbfe" providerId="LiveId" clId="{621FB4A5-C81D-4394-B34C-C499CB08C3E5}" dt="2023-03-03T07:54:58.792" v="4392" actId="1076"/>
          <ac:picMkLst>
            <pc:docMk/>
            <pc:sldMk cId="2117695413" sldId="293"/>
            <ac:picMk id="10" creationId="{1CC393B6-0A7D-A338-EF0C-9D2E7D11C684}"/>
          </ac:picMkLst>
        </pc:picChg>
        <pc:picChg chg="del">
          <ac:chgData name="Radim Šupka" userId="40185418ca1adbfe" providerId="LiveId" clId="{621FB4A5-C81D-4394-B34C-C499CB08C3E5}" dt="2023-03-02T10:05:17.395" v="5" actId="478"/>
          <ac:picMkLst>
            <pc:docMk/>
            <pc:sldMk cId="2117695413" sldId="293"/>
            <ac:picMk id="18" creationId="{4FC59329-2EE8-904A-9303-B73C02AB74D4}"/>
          </ac:picMkLst>
        </pc:picChg>
      </pc:sldChg>
      <pc:sldChg chg="addSp delSp modSp mod">
        <pc:chgData name="Radim Šupka" userId="40185418ca1adbfe" providerId="LiveId" clId="{621FB4A5-C81D-4394-B34C-C499CB08C3E5}" dt="2023-03-03T06:55:44.068" v="3388" actId="1076"/>
        <pc:sldMkLst>
          <pc:docMk/>
          <pc:sldMk cId="25800700" sldId="294"/>
        </pc:sldMkLst>
        <pc:spChg chg="mod">
          <ac:chgData name="Radim Šupka" userId="40185418ca1adbfe" providerId="LiveId" clId="{621FB4A5-C81D-4394-B34C-C499CB08C3E5}" dt="2023-03-03T06:40:39.498" v="3282" actId="20577"/>
          <ac:spMkLst>
            <pc:docMk/>
            <pc:sldMk cId="25800700" sldId="294"/>
            <ac:spMk id="2" creationId="{623FB4D5-DA14-4F29-9320-2DE0A6B571B9}"/>
          </ac:spMkLst>
        </pc:spChg>
        <pc:spChg chg="del">
          <ac:chgData name="Radim Šupka" userId="40185418ca1adbfe" providerId="LiveId" clId="{621FB4A5-C81D-4394-B34C-C499CB08C3E5}" dt="2023-03-03T06:40:11.525" v="3266" actId="21"/>
          <ac:spMkLst>
            <pc:docMk/>
            <pc:sldMk cId="25800700" sldId="294"/>
            <ac:spMk id="3" creationId="{DE9D0F75-42B5-4960-8C3A-291285872DAF}"/>
          </ac:spMkLst>
        </pc:spChg>
        <pc:spChg chg="add del mod">
          <ac:chgData name="Radim Šupka" userId="40185418ca1adbfe" providerId="LiveId" clId="{621FB4A5-C81D-4394-B34C-C499CB08C3E5}" dt="2023-03-03T06:39:06.705" v="3257"/>
          <ac:spMkLst>
            <pc:docMk/>
            <pc:sldMk cId="25800700" sldId="294"/>
            <ac:spMk id="5" creationId="{0D89EF1E-D915-457C-6D45-752DDB86FB0F}"/>
          </ac:spMkLst>
        </pc:spChg>
        <pc:spChg chg="add mod">
          <ac:chgData name="Radim Šupka" userId="40185418ca1adbfe" providerId="LiveId" clId="{621FB4A5-C81D-4394-B34C-C499CB08C3E5}" dt="2023-03-03T06:39:22.509" v="3259" actId="1076"/>
          <ac:spMkLst>
            <pc:docMk/>
            <pc:sldMk cId="25800700" sldId="294"/>
            <ac:spMk id="6" creationId="{151C5C26-CB7A-59B5-11E3-58FAEC9A8E6C}"/>
          </ac:spMkLst>
        </pc:spChg>
        <pc:spChg chg="add mod">
          <ac:chgData name="Radim Šupka" userId="40185418ca1adbfe" providerId="LiveId" clId="{621FB4A5-C81D-4394-B34C-C499CB08C3E5}" dt="2023-03-03T06:41:40.924" v="3296" actId="14100"/>
          <ac:spMkLst>
            <pc:docMk/>
            <pc:sldMk cId="25800700" sldId="294"/>
            <ac:spMk id="8" creationId="{FF871333-15CE-C5AA-C5BA-5D5D34DE5C8D}"/>
          </ac:spMkLst>
        </pc:spChg>
        <pc:spChg chg="add mod">
          <ac:chgData name="Radim Šupka" userId="40185418ca1adbfe" providerId="LiveId" clId="{621FB4A5-C81D-4394-B34C-C499CB08C3E5}" dt="2023-03-03T06:36:03.577" v="3227" actId="1076"/>
          <ac:spMkLst>
            <pc:docMk/>
            <pc:sldMk cId="25800700" sldId="294"/>
            <ac:spMk id="10" creationId="{B27BA3FF-0802-6613-2A39-5100565183F8}"/>
          </ac:spMkLst>
        </pc:spChg>
        <pc:spChg chg="add mod">
          <ac:chgData name="Radim Šupka" userId="40185418ca1adbfe" providerId="LiveId" clId="{621FB4A5-C81D-4394-B34C-C499CB08C3E5}" dt="2023-03-03T06:40:45.291" v="3287" actId="20577"/>
          <ac:spMkLst>
            <pc:docMk/>
            <pc:sldMk cId="25800700" sldId="294"/>
            <ac:spMk id="12" creationId="{29948075-618B-BE0B-C4ED-7810ADEBF738}"/>
          </ac:spMkLst>
        </pc:spChg>
        <pc:spChg chg="add del">
          <ac:chgData name="Radim Šupka" userId="40185418ca1adbfe" providerId="LiveId" clId="{621FB4A5-C81D-4394-B34C-C499CB08C3E5}" dt="2023-03-03T06:55:06.044" v="3382" actId="22"/>
          <ac:spMkLst>
            <pc:docMk/>
            <pc:sldMk cId="25800700" sldId="294"/>
            <ac:spMk id="14" creationId="{58302D45-067E-1EAB-90A0-771A8D484831}"/>
          </ac:spMkLst>
        </pc:spChg>
        <pc:spChg chg="add mod">
          <ac:chgData name="Radim Šupka" userId="40185418ca1adbfe" providerId="LiveId" clId="{621FB4A5-C81D-4394-B34C-C499CB08C3E5}" dt="2023-03-03T06:55:44.068" v="3388" actId="1076"/>
          <ac:spMkLst>
            <pc:docMk/>
            <pc:sldMk cId="25800700" sldId="294"/>
            <ac:spMk id="16" creationId="{152C2EC7-FBB1-F12B-019C-D516EAE3B6F4}"/>
          </ac:spMkLst>
        </pc:spChg>
        <pc:graphicFrameChg chg="del">
          <ac:chgData name="Radim Šupka" userId="40185418ca1adbfe" providerId="LiveId" clId="{621FB4A5-C81D-4394-B34C-C499CB08C3E5}" dt="2023-03-03T06:34:32.359" v="3214" actId="478"/>
          <ac:graphicFrameMkLst>
            <pc:docMk/>
            <pc:sldMk cId="25800700" sldId="294"/>
            <ac:graphicFrameMk id="4" creationId="{FFE8AFAB-AE1F-4453-8C1B-70D2EF9B1373}"/>
          </ac:graphicFrameMkLst>
        </pc:graphicFrameChg>
        <pc:graphicFrameChg chg="del">
          <ac:chgData name="Radim Šupka" userId="40185418ca1adbfe" providerId="LiveId" clId="{621FB4A5-C81D-4394-B34C-C499CB08C3E5}" dt="2023-03-03T06:35:45.029" v="3223" actId="478"/>
          <ac:graphicFrameMkLst>
            <pc:docMk/>
            <pc:sldMk cId="25800700" sldId="294"/>
            <ac:graphicFrameMk id="7" creationId="{9BEBE5AF-1D10-425C-8F3C-2236E52E6E67}"/>
          </ac:graphicFrameMkLst>
        </pc:graphicFrameChg>
        <pc:picChg chg="add mod">
          <ac:chgData name="Radim Šupka" userId="40185418ca1adbfe" providerId="LiveId" clId="{621FB4A5-C81D-4394-B34C-C499CB08C3E5}" dt="2023-03-03T06:41:58.204" v="3299" actId="1076"/>
          <ac:picMkLst>
            <pc:docMk/>
            <pc:sldMk cId="25800700" sldId="294"/>
            <ac:picMk id="1025" creationId="{0C546EB8-4051-2B3A-4101-5951F0BEB11F}"/>
          </ac:picMkLst>
        </pc:picChg>
        <pc:picChg chg="add mod">
          <ac:chgData name="Radim Šupka" userId="40185418ca1adbfe" providerId="LiveId" clId="{621FB4A5-C81D-4394-B34C-C499CB08C3E5}" dt="2023-03-03T06:41:47.826" v="3297" actId="14100"/>
          <ac:picMkLst>
            <pc:docMk/>
            <pc:sldMk cId="25800700" sldId="294"/>
            <ac:picMk id="1028" creationId="{17DE3533-9722-1943-8092-87CA573B38D0}"/>
          </ac:picMkLst>
        </pc:picChg>
      </pc:sldChg>
      <pc:sldChg chg="addSp delSp modSp mod ord modClrScheme chgLayout">
        <pc:chgData name="Radim Šupka" userId="40185418ca1adbfe" providerId="LiveId" clId="{621FB4A5-C81D-4394-B34C-C499CB08C3E5}" dt="2023-03-03T09:06:45.015" v="4657"/>
        <pc:sldMkLst>
          <pc:docMk/>
          <pc:sldMk cId="2575421478" sldId="295"/>
        </pc:sldMkLst>
        <pc:spChg chg="mod">
          <ac:chgData name="Radim Šupka" userId="40185418ca1adbfe" providerId="LiveId" clId="{621FB4A5-C81D-4394-B34C-C499CB08C3E5}" dt="2023-03-03T07:43:40.924" v="4150" actId="26606"/>
          <ac:spMkLst>
            <pc:docMk/>
            <pc:sldMk cId="2575421478" sldId="295"/>
            <ac:spMk id="2" creationId="{E7267129-D582-495A-8F4B-6B9075899DD6}"/>
          </ac:spMkLst>
        </pc:spChg>
        <pc:spChg chg="mod">
          <ac:chgData name="Radim Šupka" userId="40185418ca1adbfe" providerId="LiveId" clId="{621FB4A5-C81D-4394-B34C-C499CB08C3E5}" dt="2023-03-03T07:43:40.924" v="4150" actId="26606"/>
          <ac:spMkLst>
            <pc:docMk/>
            <pc:sldMk cId="2575421478" sldId="295"/>
            <ac:spMk id="3" creationId="{F204AFD2-303D-4B48-AA3E-C96B74D8127A}"/>
          </ac:spMkLst>
        </pc:spChg>
        <pc:spChg chg="mod ord">
          <ac:chgData name="Radim Šupka" userId="40185418ca1adbfe" providerId="LiveId" clId="{621FB4A5-C81D-4394-B34C-C499CB08C3E5}" dt="2023-03-03T07:43:40.924" v="4150" actId="26606"/>
          <ac:spMkLst>
            <pc:docMk/>
            <pc:sldMk cId="2575421478" sldId="295"/>
            <ac:spMk id="6" creationId="{4B379698-AB4C-493D-BF95-F5781FDF2AC5}"/>
          </ac:spMkLst>
        </pc:spChg>
        <pc:spChg chg="add del mod">
          <ac:chgData name="Radim Šupka" userId="40185418ca1adbfe" providerId="LiveId" clId="{621FB4A5-C81D-4394-B34C-C499CB08C3E5}" dt="2023-03-03T07:43:40.924" v="4150" actId="26606"/>
          <ac:spMkLst>
            <pc:docMk/>
            <pc:sldMk cId="2575421478" sldId="295"/>
            <ac:spMk id="11" creationId="{B265F656-87E9-52D7-897B-0C2DA6255ACD}"/>
          </ac:spMkLst>
        </pc:spChg>
        <pc:graphicFrameChg chg="del modGraphic">
          <ac:chgData name="Radim Šupka" userId="40185418ca1adbfe" providerId="LiveId" clId="{621FB4A5-C81D-4394-B34C-C499CB08C3E5}" dt="2023-03-03T07:42:55.400" v="4143" actId="478"/>
          <ac:graphicFrameMkLst>
            <pc:docMk/>
            <pc:sldMk cId="2575421478" sldId="295"/>
            <ac:graphicFrameMk id="4" creationId="{BEE0921D-4C1D-4106-9AC0-F73F30E8DA3C}"/>
          </ac:graphicFrameMkLst>
        </pc:graphicFrameChg>
        <pc:picChg chg="add mod">
          <ac:chgData name="Radim Šupka" userId="40185418ca1adbfe" providerId="LiveId" clId="{621FB4A5-C81D-4394-B34C-C499CB08C3E5}" dt="2023-03-03T07:43:41.669" v="4151" actId="1076"/>
          <ac:picMkLst>
            <pc:docMk/>
            <pc:sldMk cId="2575421478" sldId="295"/>
            <ac:picMk id="5" creationId="{2EA10B57-C00B-F7C3-BCAB-C5B429B44B7B}"/>
          </ac:picMkLst>
        </pc:picChg>
      </pc:sldChg>
      <pc:sldChg chg="del">
        <pc:chgData name="Radim Šupka" userId="40185418ca1adbfe" providerId="LiveId" clId="{621FB4A5-C81D-4394-B34C-C499CB08C3E5}" dt="2023-03-02T10:48:48.554" v="1813" actId="47"/>
        <pc:sldMkLst>
          <pc:docMk/>
          <pc:sldMk cId="4153678306" sldId="296"/>
        </pc:sldMkLst>
      </pc:sldChg>
      <pc:sldChg chg="addSp delSp modSp add mod">
        <pc:chgData name="Radim Šupka" userId="40185418ca1adbfe" providerId="LiveId" clId="{621FB4A5-C81D-4394-B34C-C499CB08C3E5}" dt="2023-03-03T06:56:06.908" v="3393" actId="1076"/>
        <pc:sldMkLst>
          <pc:docMk/>
          <pc:sldMk cId="2150226513" sldId="297"/>
        </pc:sldMkLst>
        <pc:spChg chg="mod">
          <ac:chgData name="Radim Šupka" userId="40185418ca1adbfe" providerId="LiveId" clId="{621FB4A5-C81D-4394-B34C-C499CB08C3E5}" dt="2023-03-03T06:54:50.136" v="3380" actId="14100"/>
          <ac:spMkLst>
            <pc:docMk/>
            <pc:sldMk cId="2150226513" sldId="297"/>
            <ac:spMk id="2" creationId="{623FB4D5-DA14-4F29-9320-2DE0A6B571B9}"/>
          </ac:spMkLst>
        </pc:spChg>
        <pc:spChg chg="mod">
          <ac:chgData name="Radim Šupka" userId="40185418ca1adbfe" providerId="LiveId" clId="{621FB4A5-C81D-4394-B34C-C499CB08C3E5}" dt="2023-03-03T06:54:44.316" v="3379" actId="14100"/>
          <ac:spMkLst>
            <pc:docMk/>
            <pc:sldMk cId="2150226513" sldId="297"/>
            <ac:spMk id="3" creationId="{DE9D0F75-42B5-4960-8C3A-291285872DAF}"/>
          </ac:spMkLst>
        </pc:spChg>
        <pc:spChg chg="add mod">
          <ac:chgData name="Radim Šupka" userId="40185418ca1adbfe" providerId="LiveId" clId="{621FB4A5-C81D-4394-B34C-C499CB08C3E5}" dt="2023-03-03T06:52:47.704" v="3349" actId="1076"/>
          <ac:spMkLst>
            <pc:docMk/>
            <pc:sldMk cId="2150226513" sldId="297"/>
            <ac:spMk id="6" creationId="{6D425213-B4B9-289C-08EB-819B0F258D71}"/>
          </ac:spMkLst>
        </pc:spChg>
        <pc:spChg chg="add del mod">
          <ac:chgData name="Radim Šupka" userId="40185418ca1adbfe" providerId="LiveId" clId="{621FB4A5-C81D-4394-B34C-C499CB08C3E5}" dt="2023-03-03T06:45:15.095" v="3315" actId="478"/>
          <ac:spMkLst>
            <pc:docMk/>
            <pc:sldMk cId="2150226513" sldId="297"/>
            <ac:spMk id="8" creationId="{9431A4C4-6C8E-D9A6-EE46-65CA8E07D1D0}"/>
          </ac:spMkLst>
        </pc:spChg>
        <pc:spChg chg="add mod">
          <ac:chgData name="Radim Šupka" userId="40185418ca1adbfe" providerId="LiveId" clId="{621FB4A5-C81D-4394-B34C-C499CB08C3E5}" dt="2023-03-03T06:56:06.908" v="3393" actId="1076"/>
          <ac:spMkLst>
            <pc:docMk/>
            <pc:sldMk cId="2150226513" sldId="297"/>
            <ac:spMk id="10" creationId="{5C497AF7-779B-0737-B320-1878AC8E4ABE}"/>
          </ac:spMkLst>
        </pc:spChg>
        <pc:graphicFrameChg chg="del">
          <ac:chgData name="Radim Šupka" userId="40185418ca1adbfe" providerId="LiveId" clId="{621FB4A5-C81D-4394-B34C-C499CB08C3E5}" dt="2023-03-03T06:42:55.026" v="3300" actId="478"/>
          <ac:graphicFrameMkLst>
            <pc:docMk/>
            <pc:sldMk cId="2150226513" sldId="297"/>
            <ac:graphicFrameMk id="4" creationId="{FFE8AFAB-AE1F-4453-8C1B-70D2EF9B1373}"/>
          </ac:graphicFrameMkLst>
        </pc:graphicFrameChg>
        <pc:graphicFrameChg chg="add mod modGraphic">
          <ac:chgData name="Radim Šupka" userId="40185418ca1adbfe" providerId="LiveId" clId="{621FB4A5-C81D-4394-B34C-C499CB08C3E5}" dt="2023-03-03T06:52:03.033" v="3339" actId="1076"/>
          <ac:graphicFrameMkLst>
            <pc:docMk/>
            <pc:sldMk cId="2150226513" sldId="297"/>
            <ac:graphicFrameMk id="5" creationId="{222A16E5-76EA-86AD-F439-A08D16A0D227}"/>
          </ac:graphicFrameMkLst>
        </pc:graphicFrameChg>
        <pc:graphicFrameChg chg="del">
          <ac:chgData name="Radim Šupka" userId="40185418ca1adbfe" providerId="LiveId" clId="{621FB4A5-C81D-4394-B34C-C499CB08C3E5}" dt="2023-03-03T06:43:04.902" v="3302" actId="478"/>
          <ac:graphicFrameMkLst>
            <pc:docMk/>
            <pc:sldMk cId="2150226513" sldId="297"/>
            <ac:graphicFrameMk id="7" creationId="{9BEBE5AF-1D10-425C-8F3C-2236E52E6E67}"/>
          </ac:graphicFrameMkLst>
        </pc:graphicFrameChg>
      </pc:sldChg>
      <pc:sldChg chg="addSp delSp modSp add mod ord modClrScheme chgLayout">
        <pc:chgData name="Radim Šupka" userId="40185418ca1adbfe" providerId="LiveId" clId="{621FB4A5-C81D-4394-B34C-C499CB08C3E5}" dt="2023-03-03T09:06:42.463" v="4655"/>
        <pc:sldMkLst>
          <pc:docMk/>
          <pc:sldMk cId="119778773" sldId="298"/>
        </pc:sldMkLst>
        <pc:spChg chg="mod">
          <ac:chgData name="Radim Šupka" userId="40185418ca1adbfe" providerId="LiveId" clId="{621FB4A5-C81D-4394-B34C-C499CB08C3E5}" dt="2023-03-03T07:02:13.419" v="3473" actId="20577"/>
          <ac:spMkLst>
            <pc:docMk/>
            <pc:sldMk cId="119778773" sldId="298"/>
            <ac:spMk id="2" creationId="{623FB4D5-DA14-4F29-9320-2DE0A6B571B9}"/>
          </ac:spMkLst>
        </pc:spChg>
        <pc:spChg chg="mod">
          <ac:chgData name="Radim Šupka" userId="40185418ca1adbfe" providerId="LiveId" clId="{621FB4A5-C81D-4394-B34C-C499CB08C3E5}" dt="2023-03-03T07:02:32.618" v="3476" actId="1076"/>
          <ac:spMkLst>
            <pc:docMk/>
            <pc:sldMk cId="119778773" sldId="298"/>
            <ac:spMk id="3" creationId="{DE9D0F75-42B5-4960-8C3A-291285872DAF}"/>
          </ac:spMkLst>
        </pc:spChg>
        <pc:spChg chg="add mod">
          <ac:chgData name="Radim Šupka" userId="40185418ca1adbfe" providerId="LiveId" clId="{621FB4A5-C81D-4394-B34C-C499CB08C3E5}" dt="2023-03-03T07:03:18.063" v="3483" actId="1076"/>
          <ac:spMkLst>
            <pc:docMk/>
            <pc:sldMk cId="119778773" sldId="298"/>
            <ac:spMk id="8" creationId="{9FEE9D22-FCE0-801B-B48C-7A519FD3F9A6}"/>
          </ac:spMkLst>
        </pc:spChg>
        <pc:spChg chg="mod">
          <ac:chgData name="Radim Šupka" userId="40185418ca1adbfe" providerId="LiveId" clId="{621FB4A5-C81D-4394-B34C-C499CB08C3E5}" dt="2023-03-03T07:00:44.392" v="3444" actId="26606"/>
          <ac:spMkLst>
            <pc:docMk/>
            <pc:sldMk cId="119778773" sldId="298"/>
            <ac:spMk id="9" creationId="{00A34EBD-7DEA-4599-A81B-0A363A0E17FC}"/>
          </ac:spMkLst>
        </pc:spChg>
        <pc:graphicFrameChg chg="del">
          <ac:chgData name="Radim Šupka" userId="40185418ca1adbfe" providerId="LiveId" clId="{621FB4A5-C81D-4394-B34C-C499CB08C3E5}" dt="2023-03-03T06:59:31.187" v="3441" actId="478"/>
          <ac:graphicFrameMkLst>
            <pc:docMk/>
            <pc:sldMk cId="119778773" sldId="298"/>
            <ac:graphicFrameMk id="4" creationId="{FFE8AFAB-AE1F-4453-8C1B-70D2EF9B1373}"/>
          </ac:graphicFrameMkLst>
        </pc:graphicFrameChg>
        <pc:graphicFrameChg chg="add mod modGraphic">
          <ac:chgData name="Radim Šupka" userId="40185418ca1adbfe" providerId="LiveId" clId="{621FB4A5-C81D-4394-B34C-C499CB08C3E5}" dt="2023-03-03T07:01:58.578" v="3451" actId="113"/>
          <ac:graphicFrameMkLst>
            <pc:docMk/>
            <pc:sldMk cId="119778773" sldId="298"/>
            <ac:graphicFrameMk id="5" creationId="{FC69B46D-2B87-D688-FE28-6A2B60E6C3FF}"/>
          </ac:graphicFrameMkLst>
        </pc:graphicFrameChg>
        <pc:graphicFrameChg chg="del">
          <ac:chgData name="Radim Šupka" userId="40185418ca1adbfe" providerId="LiveId" clId="{621FB4A5-C81D-4394-B34C-C499CB08C3E5}" dt="2023-03-03T06:59:28.454" v="3440" actId="478"/>
          <ac:graphicFrameMkLst>
            <pc:docMk/>
            <pc:sldMk cId="119778773" sldId="298"/>
            <ac:graphicFrameMk id="7" creationId="{9BEBE5AF-1D10-425C-8F3C-2236E52E6E67}"/>
          </ac:graphicFrameMkLst>
        </pc:graphicFrameChg>
      </pc:sldChg>
      <pc:sldChg chg="addSp delSp modSp add mod ord setBg modClrScheme chgLayout">
        <pc:chgData name="Radim Šupka" userId="40185418ca1adbfe" providerId="LiveId" clId="{621FB4A5-C81D-4394-B34C-C499CB08C3E5}" dt="2023-03-03T07:50:21.579" v="4186" actId="2711"/>
        <pc:sldMkLst>
          <pc:docMk/>
          <pc:sldMk cId="536655505" sldId="299"/>
        </pc:sldMkLst>
        <pc:spChg chg="mod">
          <ac:chgData name="Radim Šupka" userId="40185418ca1adbfe" providerId="LiveId" clId="{621FB4A5-C81D-4394-B34C-C499CB08C3E5}" dt="2023-03-02T10:44:07.723" v="1630" actId="20577"/>
          <ac:spMkLst>
            <pc:docMk/>
            <pc:sldMk cId="536655505" sldId="299"/>
            <ac:spMk id="2" creationId="{AEA5083B-CC27-4F1C-AD03-E3DBEC1C9E78}"/>
          </ac:spMkLst>
        </pc:spChg>
        <pc:spChg chg="mod ord">
          <ac:chgData name="Radim Šupka" userId="40185418ca1adbfe" providerId="LiveId" clId="{621FB4A5-C81D-4394-B34C-C499CB08C3E5}" dt="2023-03-02T10:46:48.531" v="1705" actId="6549"/>
          <ac:spMkLst>
            <pc:docMk/>
            <pc:sldMk cId="536655505" sldId="299"/>
            <ac:spMk id="4" creationId="{125E40B9-054F-4D79-BD17-68E71C740D01}"/>
          </ac:spMkLst>
        </pc:spChg>
        <pc:spChg chg="mod">
          <ac:chgData name="Radim Šupka" userId="40185418ca1adbfe" providerId="LiveId" clId="{621FB4A5-C81D-4394-B34C-C499CB08C3E5}" dt="2023-03-02T10:43:55.693" v="1619" actId="26606"/>
          <ac:spMkLst>
            <pc:docMk/>
            <pc:sldMk cId="536655505" sldId="299"/>
            <ac:spMk id="6" creationId="{46D051DA-5DAD-43A7-A238-51C63BA59FEC}"/>
          </ac:spMkLst>
        </pc:spChg>
        <pc:spChg chg="add del mod">
          <ac:chgData name="Radim Šupka" userId="40185418ca1adbfe" providerId="LiveId" clId="{621FB4A5-C81D-4394-B34C-C499CB08C3E5}" dt="2023-03-02T10:43:48.486" v="1616" actId="26606"/>
          <ac:spMkLst>
            <pc:docMk/>
            <pc:sldMk cId="536655505" sldId="299"/>
            <ac:spMk id="24" creationId="{BD6B0EA6-25CB-BCC1-00BE-E3989990EEFD}"/>
          </ac:spMkLst>
        </pc:spChg>
        <pc:spChg chg="add del mod">
          <ac:chgData name="Radim Šupka" userId="40185418ca1adbfe" providerId="LiveId" clId="{621FB4A5-C81D-4394-B34C-C499CB08C3E5}" dt="2023-03-02T10:43:55.663" v="1618" actId="26606"/>
          <ac:spMkLst>
            <pc:docMk/>
            <pc:sldMk cId="536655505" sldId="299"/>
            <ac:spMk id="26" creationId="{423C4444-BCCC-9836-AE61-6DF0DDC7E6D4}"/>
          </ac:spMkLst>
        </pc:spChg>
        <pc:spChg chg="add del mod">
          <ac:chgData name="Radim Šupka" userId="40185418ca1adbfe" providerId="LiveId" clId="{621FB4A5-C81D-4394-B34C-C499CB08C3E5}" dt="2023-03-02T10:43:55.663" v="1618" actId="26606"/>
          <ac:spMkLst>
            <pc:docMk/>
            <pc:sldMk cId="536655505" sldId="299"/>
            <ac:spMk id="27" creationId="{9D669763-50D6-C18D-9C6D-FAED8D06AFCE}"/>
          </ac:spMkLst>
        </pc:spChg>
        <pc:spChg chg="add del mod">
          <ac:chgData name="Radim Šupka" userId="40185418ca1adbfe" providerId="LiveId" clId="{621FB4A5-C81D-4394-B34C-C499CB08C3E5}" dt="2023-03-02T10:43:55.663" v="1618" actId="26606"/>
          <ac:spMkLst>
            <pc:docMk/>
            <pc:sldMk cId="536655505" sldId="299"/>
            <ac:spMk id="28" creationId="{E4C4FDFC-2955-9A07-CEBA-66B368E572C8}"/>
          </ac:spMkLst>
        </pc:spChg>
        <pc:spChg chg="add mod">
          <ac:chgData name="Radim Šupka" userId="40185418ca1adbfe" providerId="LiveId" clId="{621FB4A5-C81D-4394-B34C-C499CB08C3E5}" dt="2023-03-03T07:50:21.579" v="4186" actId="2711"/>
          <ac:spMkLst>
            <pc:docMk/>
            <pc:sldMk cId="536655505" sldId="299"/>
            <ac:spMk id="30" creationId="{30EF4229-8A4D-6B05-E2C3-7005658DD1BA}"/>
          </ac:spMkLst>
        </pc:spChg>
        <pc:spChg chg="add del mod">
          <ac:chgData name="Radim Šupka" userId="40185418ca1adbfe" providerId="LiveId" clId="{621FB4A5-C81D-4394-B34C-C499CB08C3E5}" dt="2023-03-02T10:44:37.396" v="1632" actId="21"/>
          <ac:spMkLst>
            <pc:docMk/>
            <pc:sldMk cId="536655505" sldId="299"/>
            <ac:spMk id="31" creationId="{4F1292F7-3CEE-BE01-8004-30FEC7F75509}"/>
          </ac:spMkLst>
        </pc:spChg>
        <pc:picChg chg="mod">
          <ac:chgData name="Radim Šupka" userId="40185418ca1adbfe" providerId="LiveId" clId="{621FB4A5-C81D-4394-B34C-C499CB08C3E5}" dt="2023-03-02T10:46:20.105" v="1702" actId="14826"/>
          <ac:picMkLst>
            <pc:docMk/>
            <pc:sldMk cId="536655505" sldId="299"/>
            <ac:picMk id="19" creationId="{78E3D4B9-3B79-3A44-BAC1-8FEE23274B97}"/>
          </ac:picMkLst>
        </pc:picChg>
      </pc:sldChg>
      <pc:sldChg chg="new del">
        <pc:chgData name="Radim Šupka" userId="40185418ca1adbfe" providerId="LiveId" clId="{621FB4A5-C81D-4394-B34C-C499CB08C3E5}" dt="2023-03-02T11:02:49.057" v="2060" actId="2696"/>
        <pc:sldMkLst>
          <pc:docMk/>
          <pc:sldMk cId="1921891239" sldId="300"/>
        </pc:sldMkLst>
      </pc:sldChg>
      <pc:sldChg chg="addSp delSp modSp add mod modClrScheme chgLayout">
        <pc:chgData name="Radim Šupka" userId="40185418ca1adbfe" providerId="LiveId" clId="{621FB4A5-C81D-4394-B34C-C499CB08C3E5}" dt="2023-03-02T11:02:27.240" v="2057" actId="403"/>
        <pc:sldMkLst>
          <pc:docMk/>
          <pc:sldMk cId="2676201798" sldId="301"/>
        </pc:sldMkLst>
        <pc:spChg chg="mod ord">
          <ac:chgData name="Radim Šupka" userId="40185418ca1adbfe" providerId="LiveId" clId="{621FB4A5-C81D-4394-B34C-C499CB08C3E5}" dt="2023-03-02T11:01:04.435" v="2045" actId="26606"/>
          <ac:spMkLst>
            <pc:docMk/>
            <pc:sldMk cId="2676201798" sldId="301"/>
            <ac:spMk id="2" creationId="{AEA5083B-CC27-4F1C-AD03-E3DBEC1C9E78}"/>
          </ac:spMkLst>
        </pc:spChg>
        <pc:spChg chg="mod ord">
          <ac:chgData name="Radim Šupka" userId="40185418ca1adbfe" providerId="LiveId" clId="{621FB4A5-C81D-4394-B34C-C499CB08C3E5}" dt="2023-03-02T11:02:27.240" v="2057" actId="403"/>
          <ac:spMkLst>
            <pc:docMk/>
            <pc:sldMk cId="2676201798" sldId="301"/>
            <ac:spMk id="4" creationId="{125E40B9-054F-4D79-BD17-68E71C740D01}"/>
          </ac:spMkLst>
        </pc:spChg>
        <pc:spChg chg="mod">
          <ac:chgData name="Radim Šupka" userId="40185418ca1adbfe" providerId="LiveId" clId="{621FB4A5-C81D-4394-B34C-C499CB08C3E5}" dt="2023-03-02T11:01:04.435" v="2045" actId="26606"/>
          <ac:spMkLst>
            <pc:docMk/>
            <pc:sldMk cId="2676201798" sldId="301"/>
            <ac:spMk id="6" creationId="{46D051DA-5DAD-43A7-A238-51C63BA59FEC}"/>
          </ac:spMkLst>
        </pc:spChg>
        <pc:spChg chg="add del mod">
          <ac:chgData name="Radim Šupka" userId="40185418ca1adbfe" providerId="LiveId" clId="{621FB4A5-C81D-4394-B34C-C499CB08C3E5}" dt="2023-03-02T11:01:04.399" v="2044" actId="26606"/>
          <ac:spMkLst>
            <pc:docMk/>
            <pc:sldMk cId="2676201798" sldId="301"/>
            <ac:spMk id="24" creationId="{639A756D-386A-0DE6-FA6B-5F3FA6387AD8}"/>
          </ac:spMkLst>
        </pc:spChg>
        <pc:spChg chg="add del mod">
          <ac:chgData name="Radim Šupka" userId="40185418ca1adbfe" providerId="LiveId" clId="{621FB4A5-C81D-4394-B34C-C499CB08C3E5}" dt="2023-03-02T11:01:04.399" v="2044" actId="26606"/>
          <ac:spMkLst>
            <pc:docMk/>
            <pc:sldMk cId="2676201798" sldId="301"/>
            <ac:spMk id="26" creationId="{EECD4C39-673F-0C0B-826A-CFDC6369771E}"/>
          </ac:spMkLst>
        </pc:spChg>
        <pc:spChg chg="add del mod">
          <ac:chgData name="Radim Šupka" userId="40185418ca1adbfe" providerId="LiveId" clId="{621FB4A5-C81D-4394-B34C-C499CB08C3E5}" dt="2023-03-02T11:01:04.399" v="2044" actId="26606"/>
          <ac:spMkLst>
            <pc:docMk/>
            <pc:sldMk cId="2676201798" sldId="301"/>
            <ac:spMk id="28" creationId="{DF754221-AAB6-7390-45B2-2FB7AECDFBC0}"/>
          </ac:spMkLst>
        </pc:spChg>
        <pc:spChg chg="add del mod">
          <ac:chgData name="Radim Šupka" userId="40185418ca1adbfe" providerId="LiveId" clId="{621FB4A5-C81D-4394-B34C-C499CB08C3E5}" dt="2023-03-02T11:02:05.465" v="2053" actId="21"/>
          <ac:spMkLst>
            <pc:docMk/>
            <pc:sldMk cId="2676201798" sldId="301"/>
            <ac:spMk id="30" creationId="{FC07EA91-DCB9-124B-FA8D-601697B59C05}"/>
          </ac:spMkLst>
        </pc:spChg>
        <pc:picChg chg="mod ord">
          <ac:chgData name="Radim Šupka" userId="40185418ca1adbfe" providerId="LiveId" clId="{621FB4A5-C81D-4394-B34C-C499CB08C3E5}" dt="2023-03-02T11:01:16.422" v="2046" actId="14826"/>
          <ac:picMkLst>
            <pc:docMk/>
            <pc:sldMk cId="2676201798" sldId="301"/>
            <ac:picMk id="19" creationId="{78E3D4B9-3B79-3A44-BAC1-8FEE23274B97}"/>
          </ac:picMkLst>
        </pc:picChg>
      </pc:sldChg>
      <pc:sldChg chg="add del">
        <pc:chgData name="Radim Šupka" userId="40185418ca1adbfe" providerId="LiveId" clId="{621FB4A5-C81D-4394-B34C-C499CB08C3E5}" dt="2023-03-02T11:13:22.356" v="2485" actId="2696"/>
        <pc:sldMkLst>
          <pc:docMk/>
          <pc:sldMk cId="1065874652" sldId="302"/>
        </pc:sldMkLst>
      </pc:sldChg>
      <pc:sldChg chg="modSp add mod">
        <pc:chgData name="Radim Šupka" userId="40185418ca1adbfe" providerId="LiveId" clId="{621FB4A5-C81D-4394-B34C-C499CB08C3E5}" dt="2023-03-02T11:05:04.406" v="2132" actId="20577"/>
        <pc:sldMkLst>
          <pc:docMk/>
          <pc:sldMk cId="498844367" sldId="303"/>
        </pc:sldMkLst>
        <pc:spChg chg="mod">
          <ac:chgData name="Radim Šupka" userId="40185418ca1adbfe" providerId="LiveId" clId="{621FB4A5-C81D-4394-B34C-C499CB08C3E5}" dt="2023-03-02T11:03:03.524" v="2075" actId="20577"/>
          <ac:spMkLst>
            <pc:docMk/>
            <pc:sldMk cId="498844367" sldId="303"/>
            <ac:spMk id="2" creationId="{AEA5083B-CC27-4F1C-AD03-E3DBEC1C9E78}"/>
          </ac:spMkLst>
        </pc:spChg>
        <pc:spChg chg="mod">
          <ac:chgData name="Radim Šupka" userId="40185418ca1adbfe" providerId="LiveId" clId="{621FB4A5-C81D-4394-B34C-C499CB08C3E5}" dt="2023-03-02T11:05:04.406" v="2132" actId="20577"/>
          <ac:spMkLst>
            <pc:docMk/>
            <pc:sldMk cId="498844367" sldId="303"/>
            <ac:spMk id="4" creationId="{125E40B9-054F-4D79-BD17-68E71C740D01}"/>
          </ac:spMkLst>
        </pc:spChg>
      </pc:sldChg>
      <pc:sldChg chg="modSp add mod">
        <pc:chgData name="Radim Šupka" userId="40185418ca1adbfe" providerId="LiveId" clId="{621FB4A5-C81D-4394-B34C-C499CB08C3E5}" dt="2023-03-02T11:09:09.005" v="2262" actId="113"/>
        <pc:sldMkLst>
          <pc:docMk/>
          <pc:sldMk cId="1646721039" sldId="304"/>
        </pc:sldMkLst>
        <pc:spChg chg="mod">
          <ac:chgData name="Radim Šupka" userId="40185418ca1adbfe" providerId="LiveId" clId="{621FB4A5-C81D-4394-B34C-C499CB08C3E5}" dt="2023-03-02T11:05:24.823" v="2140" actId="20577"/>
          <ac:spMkLst>
            <pc:docMk/>
            <pc:sldMk cId="1646721039" sldId="304"/>
            <ac:spMk id="2" creationId="{AEA5083B-CC27-4F1C-AD03-E3DBEC1C9E78}"/>
          </ac:spMkLst>
        </pc:spChg>
        <pc:spChg chg="mod">
          <ac:chgData name="Radim Šupka" userId="40185418ca1adbfe" providerId="LiveId" clId="{621FB4A5-C81D-4394-B34C-C499CB08C3E5}" dt="2023-03-02T11:09:09.005" v="2262" actId="113"/>
          <ac:spMkLst>
            <pc:docMk/>
            <pc:sldMk cId="1646721039" sldId="304"/>
            <ac:spMk id="4" creationId="{125E40B9-054F-4D79-BD17-68E71C740D01}"/>
          </ac:spMkLst>
        </pc:spChg>
      </pc:sldChg>
      <pc:sldChg chg="addSp delSp modSp add mod modClrScheme chgLayout">
        <pc:chgData name="Radim Šupka" userId="40185418ca1adbfe" providerId="LiveId" clId="{621FB4A5-C81D-4394-B34C-C499CB08C3E5}" dt="2023-03-03T07:18:43.901" v="3667" actId="121"/>
        <pc:sldMkLst>
          <pc:docMk/>
          <pc:sldMk cId="1306076749" sldId="305"/>
        </pc:sldMkLst>
        <pc:spChg chg="mod">
          <ac:chgData name="Radim Šupka" userId="40185418ca1adbfe" providerId="LiveId" clId="{621FB4A5-C81D-4394-B34C-C499CB08C3E5}" dt="2023-03-03T07:05:21.688" v="3494" actId="26606"/>
          <ac:spMkLst>
            <pc:docMk/>
            <pc:sldMk cId="1306076749" sldId="305"/>
            <ac:spMk id="2" creationId="{19304E83-A4F0-49C5-BB01-F5773509A2B3}"/>
          </ac:spMkLst>
        </pc:spChg>
        <pc:spChg chg="mod">
          <ac:chgData name="Radim Šupka" userId="40185418ca1adbfe" providerId="LiveId" clId="{621FB4A5-C81D-4394-B34C-C499CB08C3E5}" dt="2023-03-03T07:18:43.901" v="3667" actId="121"/>
          <ac:spMkLst>
            <pc:docMk/>
            <pc:sldMk cId="1306076749" sldId="305"/>
            <ac:spMk id="3" creationId="{7CA42D59-EAD6-4F95-84F1-32A30F057856}"/>
          </ac:spMkLst>
        </pc:spChg>
        <pc:spChg chg="del mod">
          <ac:chgData name="Radim Šupka" userId="40185418ca1adbfe" providerId="LiveId" clId="{621FB4A5-C81D-4394-B34C-C499CB08C3E5}" dt="2023-03-03T07:05:21.688" v="3494" actId="26606"/>
          <ac:spMkLst>
            <pc:docMk/>
            <pc:sldMk cId="1306076749" sldId="305"/>
            <ac:spMk id="5" creationId="{CEEB3BAE-C0B2-447C-B8BE-96C6BD84D658}"/>
          </ac:spMkLst>
        </pc:spChg>
        <pc:spChg chg="mod">
          <ac:chgData name="Radim Šupka" userId="40185418ca1adbfe" providerId="LiveId" clId="{621FB4A5-C81D-4394-B34C-C499CB08C3E5}" dt="2023-03-03T07:05:21.688" v="3494" actId="26606"/>
          <ac:spMkLst>
            <pc:docMk/>
            <pc:sldMk cId="1306076749" sldId="305"/>
            <ac:spMk id="8" creationId="{E6AC9832-FB01-464A-9824-61887B77997E}"/>
          </ac:spMkLst>
        </pc:spChg>
        <pc:graphicFrameChg chg="add mod modGraphic">
          <ac:chgData name="Radim Šupka" userId="40185418ca1adbfe" providerId="LiveId" clId="{621FB4A5-C81D-4394-B34C-C499CB08C3E5}" dt="2023-03-03T07:18:31.876" v="3664" actId="404"/>
          <ac:graphicFrameMkLst>
            <pc:docMk/>
            <pc:sldMk cId="1306076749" sldId="305"/>
            <ac:graphicFrameMk id="10" creationId="{7B251358-245A-81DE-0C48-98EE3CF96312}"/>
          </ac:graphicFrameMkLst>
        </pc:graphicFrameChg>
      </pc:sldChg>
      <pc:sldChg chg="addSp delSp modSp add mod modClrScheme chgLayout">
        <pc:chgData name="Radim Šupka" userId="40185418ca1adbfe" providerId="LiveId" clId="{621FB4A5-C81D-4394-B34C-C499CB08C3E5}" dt="2023-03-03T07:17:31.794" v="3654" actId="404"/>
        <pc:sldMkLst>
          <pc:docMk/>
          <pc:sldMk cId="14422203" sldId="306"/>
        </pc:sldMkLst>
        <pc:spChg chg="mod">
          <ac:chgData name="Radim Šupka" userId="40185418ca1adbfe" providerId="LiveId" clId="{621FB4A5-C81D-4394-B34C-C499CB08C3E5}" dt="2023-03-03T07:06:06.713" v="3500" actId="26606"/>
          <ac:spMkLst>
            <pc:docMk/>
            <pc:sldMk cId="14422203" sldId="306"/>
            <ac:spMk id="2" creationId="{19304E83-A4F0-49C5-BB01-F5773509A2B3}"/>
          </ac:spMkLst>
        </pc:spChg>
        <pc:spChg chg="mod">
          <ac:chgData name="Radim Šupka" userId="40185418ca1adbfe" providerId="LiveId" clId="{621FB4A5-C81D-4394-B34C-C499CB08C3E5}" dt="2023-03-03T07:17:05.617" v="3653" actId="121"/>
          <ac:spMkLst>
            <pc:docMk/>
            <pc:sldMk cId="14422203" sldId="306"/>
            <ac:spMk id="3" creationId="{7CA42D59-EAD6-4F95-84F1-32A30F057856}"/>
          </ac:spMkLst>
        </pc:spChg>
        <pc:spChg chg="add del mod">
          <ac:chgData name="Radim Šupka" userId="40185418ca1adbfe" providerId="LiveId" clId="{621FB4A5-C81D-4394-B34C-C499CB08C3E5}" dt="2023-03-03T07:06:06.713" v="3500" actId="26606"/>
          <ac:spMkLst>
            <pc:docMk/>
            <pc:sldMk cId="14422203" sldId="306"/>
            <ac:spMk id="5" creationId="{CEEB3BAE-C0B2-447C-B8BE-96C6BD84D658}"/>
          </ac:spMkLst>
        </pc:spChg>
        <pc:spChg chg="mod">
          <ac:chgData name="Radim Šupka" userId="40185418ca1adbfe" providerId="LiveId" clId="{621FB4A5-C81D-4394-B34C-C499CB08C3E5}" dt="2023-03-03T07:06:06.713" v="3500" actId="26606"/>
          <ac:spMkLst>
            <pc:docMk/>
            <pc:sldMk cId="14422203" sldId="306"/>
            <ac:spMk id="8" creationId="{E6AC9832-FB01-464A-9824-61887B77997E}"/>
          </ac:spMkLst>
        </pc:spChg>
        <pc:graphicFrameChg chg="add del mod">
          <ac:chgData name="Radim Šupka" userId="40185418ca1adbfe" providerId="LiveId" clId="{621FB4A5-C81D-4394-B34C-C499CB08C3E5}" dt="2023-03-03T07:05:51.725" v="3497" actId="26606"/>
          <ac:graphicFrameMkLst>
            <pc:docMk/>
            <pc:sldMk cId="14422203" sldId="306"/>
            <ac:graphicFrameMk id="10" creationId="{4CFB19EE-48A5-436E-911A-8897ECCA1BC6}"/>
          </ac:graphicFrameMkLst>
        </pc:graphicFrameChg>
        <pc:graphicFrameChg chg="add del mod">
          <ac:chgData name="Radim Šupka" userId="40185418ca1adbfe" providerId="LiveId" clId="{621FB4A5-C81D-4394-B34C-C499CB08C3E5}" dt="2023-03-03T07:06:06.377" v="3499" actId="26606"/>
          <ac:graphicFrameMkLst>
            <pc:docMk/>
            <pc:sldMk cId="14422203" sldId="306"/>
            <ac:graphicFrameMk id="12" creationId="{EDE69B93-6195-CF6F-C47A-8FB4EAAEBC6B}"/>
          </ac:graphicFrameMkLst>
        </pc:graphicFrameChg>
        <pc:graphicFrameChg chg="add mod modGraphic">
          <ac:chgData name="Radim Šupka" userId="40185418ca1adbfe" providerId="LiveId" clId="{621FB4A5-C81D-4394-B34C-C499CB08C3E5}" dt="2023-03-03T07:17:31.794" v="3654" actId="404"/>
          <ac:graphicFrameMkLst>
            <pc:docMk/>
            <pc:sldMk cId="14422203" sldId="306"/>
            <ac:graphicFrameMk id="14" creationId="{4CFB19EE-48A5-436E-911A-8897ECCA1BC6}"/>
          </ac:graphicFrameMkLst>
        </pc:graphicFrameChg>
      </pc:sldChg>
      <pc:sldChg chg="addSp delSp modSp add mod modClrScheme chgLayout">
        <pc:chgData name="Radim Šupka" userId="40185418ca1adbfe" providerId="LiveId" clId="{621FB4A5-C81D-4394-B34C-C499CB08C3E5}" dt="2023-03-03T07:19:28.453" v="3676" actId="255"/>
        <pc:sldMkLst>
          <pc:docMk/>
          <pc:sldMk cId="3433998271" sldId="307"/>
        </pc:sldMkLst>
        <pc:spChg chg="mod">
          <ac:chgData name="Radim Šupka" userId="40185418ca1adbfe" providerId="LiveId" clId="{621FB4A5-C81D-4394-B34C-C499CB08C3E5}" dt="2023-03-03T07:04:38.611" v="3488" actId="26606"/>
          <ac:spMkLst>
            <pc:docMk/>
            <pc:sldMk cId="3433998271" sldId="307"/>
            <ac:spMk id="2" creationId="{19304E83-A4F0-49C5-BB01-F5773509A2B3}"/>
          </ac:spMkLst>
        </pc:spChg>
        <pc:spChg chg="mod">
          <ac:chgData name="Radim Šupka" userId="40185418ca1adbfe" providerId="LiveId" clId="{621FB4A5-C81D-4394-B34C-C499CB08C3E5}" dt="2023-03-03T07:19:12.961" v="3674" actId="121"/>
          <ac:spMkLst>
            <pc:docMk/>
            <pc:sldMk cId="3433998271" sldId="307"/>
            <ac:spMk id="3" creationId="{7CA42D59-EAD6-4F95-84F1-32A30F057856}"/>
          </ac:spMkLst>
        </pc:spChg>
        <pc:spChg chg="add del mod">
          <ac:chgData name="Radim Šupka" userId="40185418ca1adbfe" providerId="LiveId" clId="{621FB4A5-C81D-4394-B34C-C499CB08C3E5}" dt="2023-03-03T07:04:38.611" v="3488" actId="26606"/>
          <ac:spMkLst>
            <pc:docMk/>
            <pc:sldMk cId="3433998271" sldId="307"/>
            <ac:spMk id="5" creationId="{CEEB3BAE-C0B2-447C-B8BE-96C6BD84D658}"/>
          </ac:spMkLst>
        </pc:spChg>
        <pc:spChg chg="mod">
          <ac:chgData name="Radim Šupka" userId="40185418ca1adbfe" providerId="LiveId" clId="{621FB4A5-C81D-4394-B34C-C499CB08C3E5}" dt="2023-03-03T07:04:38.611" v="3488" actId="26606"/>
          <ac:spMkLst>
            <pc:docMk/>
            <pc:sldMk cId="3433998271" sldId="307"/>
            <ac:spMk id="8" creationId="{E6AC9832-FB01-464A-9824-61887B77997E}"/>
          </ac:spMkLst>
        </pc:spChg>
        <pc:graphicFrameChg chg="add del mod">
          <ac:chgData name="Radim Šupka" userId="40185418ca1adbfe" providerId="LiveId" clId="{621FB4A5-C81D-4394-B34C-C499CB08C3E5}" dt="2023-03-03T07:04:38.317" v="3487" actId="26606"/>
          <ac:graphicFrameMkLst>
            <pc:docMk/>
            <pc:sldMk cId="3433998271" sldId="307"/>
            <ac:graphicFrameMk id="10" creationId="{E7115C6E-6501-2C81-B701-BD45E4AFBA13}"/>
          </ac:graphicFrameMkLst>
        </pc:graphicFrameChg>
        <pc:graphicFrameChg chg="add mod modGraphic">
          <ac:chgData name="Radim Šupka" userId="40185418ca1adbfe" providerId="LiveId" clId="{621FB4A5-C81D-4394-B34C-C499CB08C3E5}" dt="2023-03-03T07:19:28.453" v="3676" actId="255"/>
          <ac:graphicFrameMkLst>
            <pc:docMk/>
            <pc:sldMk cId="3433998271" sldId="307"/>
            <ac:graphicFrameMk id="12" creationId="{0E477C40-E799-DDEE-68A3-850003757B1A}"/>
          </ac:graphicFrameMkLst>
        </pc:graphicFrameChg>
      </pc:sldChg>
      <pc:sldChg chg="addSp delSp modSp add mod ord modClrScheme chgLayout">
        <pc:chgData name="Radim Šupka" userId="40185418ca1adbfe" providerId="LiveId" clId="{621FB4A5-C81D-4394-B34C-C499CB08C3E5}" dt="2023-03-03T07:20:51.824" v="3735" actId="120"/>
        <pc:sldMkLst>
          <pc:docMk/>
          <pc:sldMk cId="863873539" sldId="308"/>
        </pc:sldMkLst>
        <pc:spChg chg="mod">
          <ac:chgData name="Radim Šupka" userId="40185418ca1adbfe" providerId="LiveId" clId="{621FB4A5-C81D-4394-B34C-C499CB08C3E5}" dt="2023-03-03T07:04:17.315" v="3485" actId="26606"/>
          <ac:spMkLst>
            <pc:docMk/>
            <pc:sldMk cId="863873539" sldId="308"/>
            <ac:spMk id="2" creationId="{19304E83-A4F0-49C5-BB01-F5773509A2B3}"/>
          </ac:spMkLst>
        </pc:spChg>
        <pc:spChg chg="mod">
          <ac:chgData name="Radim Šupka" userId="40185418ca1adbfe" providerId="LiveId" clId="{621FB4A5-C81D-4394-B34C-C499CB08C3E5}" dt="2023-03-03T07:20:02.561" v="3681" actId="2711"/>
          <ac:spMkLst>
            <pc:docMk/>
            <pc:sldMk cId="863873539" sldId="308"/>
            <ac:spMk id="3" creationId="{7CA42D59-EAD6-4F95-84F1-32A30F057856}"/>
          </ac:spMkLst>
        </pc:spChg>
        <pc:spChg chg="del mod">
          <ac:chgData name="Radim Šupka" userId="40185418ca1adbfe" providerId="LiveId" clId="{621FB4A5-C81D-4394-B34C-C499CB08C3E5}" dt="2023-03-03T07:04:17.315" v="3485" actId="26606"/>
          <ac:spMkLst>
            <pc:docMk/>
            <pc:sldMk cId="863873539" sldId="308"/>
            <ac:spMk id="5" creationId="{CEEB3BAE-C0B2-447C-B8BE-96C6BD84D658}"/>
          </ac:spMkLst>
        </pc:spChg>
        <pc:spChg chg="mod">
          <ac:chgData name="Radim Šupka" userId="40185418ca1adbfe" providerId="LiveId" clId="{621FB4A5-C81D-4394-B34C-C499CB08C3E5}" dt="2023-03-03T07:04:17.315" v="3485" actId="26606"/>
          <ac:spMkLst>
            <pc:docMk/>
            <pc:sldMk cId="863873539" sldId="308"/>
            <ac:spMk id="8" creationId="{E6AC9832-FB01-464A-9824-61887B77997E}"/>
          </ac:spMkLst>
        </pc:spChg>
        <pc:graphicFrameChg chg="add mod modGraphic">
          <ac:chgData name="Radim Šupka" userId="40185418ca1adbfe" providerId="LiveId" clId="{621FB4A5-C81D-4394-B34C-C499CB08C3E5}" dt="2023-03-03T07:20:51.824" v="3735" actId="120"/>
          <ac:graphicFrameMkLst>
            <pc:docMk/>
            <pc:sldMk cId="863873539" sldId="308"/>
            <ac:graphicFrameMk id="10" creationId="{BCC6E95E-469A-C06B-5CF5-DE636C0708D4}"/>
          </ac:graphicFrameMkLst>
        </pc:graphicFrameChg>
      </pc:sldChg>
      <pc:sldChg chg="addSp delSp modSp add mod ord modClrScheme chgLayout">
        <pc:chgData name="Radim Šupka" userId="40185418ca1adbfe" providerId="LiveId" clId="{621FB4A5-C81D-4394-B34C-C499CB08C3E5}" dt="2023-03-03T09:06:39.513" v="4653"/>
        <pc:sldMkLst>
          <pc:docMk/>
          <pc:sldMk cId="4149513217" sldId="309"/>
        </pc:sldMkLst>
        <pc:spChg chg="mod">
          <ac:chgData name="Radim Šupka" userId="40185418ca1adbfe" providerId="LiveId" clId="{621FB4A5-C81D-4394-B34C-C499CB08C3E5}" dt="2023-03-03T07:03:53.991" v="3484" actId="26606"/>
          <ac:spMkLst>
            <pc:docMk/>
            <pc:sldMk cId="4149513217" sldId="309"/>
            <ac:spMk id="2" creationId="{AEA5083B-CC27-4F1C-AD03-E3DBEC1C9E78}"/>
          </ac:spMkLst>
        </pc:spChg>
        <pc:spChg chg="mod ord">
          <ac:chgData name="Radim Šupka" userId="40185418ca1adbfe" providerId="LiveId" clId="{621FB4A5-C81D-4394-B34C-C499CB08C3E5}" dt="2023-03-03T07:48:55.980" v="4162" actId="6549"/>
          <ac:spMkLst>
            <pc:docMk/>
            <pc:sldMk cId="4149513217" sldId="309"/>
            <ac:spMk id="4" creationId="{125E40B9-054F-4D79-BD17-68E71C740D01}"/>
          </ac:spMkLst>
        </pc:spChg>
        <pc:spChg chg="mod">
          <ac:chgData name="Radim Šupka" userId="40185418ca1adbfe" providerId="LiveId" clId="{621FB4A5-C81D-4394-B34C-C499CB08C3E5}" dt="2023-03-03T07:03:53.991" v="3484" actId="26606"/>
          <ac:spMkLst>
            <pc:docMk/>
            <pc:sldMk cId="4149513217" sldId="309"/>
            <ac:spMk id="6" creationId="{46D051DA-5DAD-43A7-A238-51C63BA59FEC}"/>
          </ac:spMkLst>
        </pc:spChg>
        <pc:spChg chg="add del mod">
          <ac:chgData name="Radim Šupka" userId="40185418ca1adbfe" providerId="LiveId" clId="{621FB4A5-C81D-4394-B34C-C499CB08C3E5}" dt="2023-03-03T07:48:31.169" v="4156" actId="478"/>
          <ac:spMkLst>
            <pc:docMk/>
            <pc:sldMk cId="4149513217" sldId="309"/>
            <ac:spMk id="24" creationId="{395AD8B4-6C91-9218-BEA2-DD3561D0F0C3}"/>
          </ac:spMkLst>
        </pc:spChg>
        <pc:picChg chg="mod">
          <ac:chgData name="Radim Šupka" userId="40185418ca1adbfe" providerId="LiveId" clId="{621FB4A5-C81D-4394-B34C-C499CB08C3E5}" dt="2023-03-03T07:48:37.703" v="4157" actId="14100"/>
          <ac:picMkLst>
            <pc:docMk/>
            <pc:sldMk cId="4149513217" sldId="309"/>
            <ac:picMk id="19" creationId="{78E3D4B9-3B79-3A44-BAC1-8FEE23274B97}"/>
          </ac:picMkLst>
        </pc:picChg>
      </pc:sldChg>
      <pc:sldChg chg="addSp delSp modSp new mod modClrScheme chgLayout">
        <pc:chgData name="Radim Šupka" userId="40185418ca1adbfe" providerId="LiveId" clId="{621FB4A5-C81D-4394-B34C-C499CB08C3E5}" dt="2023-03-03T07:38:57.424" v="4084" actId="113"/>
        <pc:sldMkLst>
          <pc:docMk/>
          <pc:sldMk cId="1552066181" sldId="310"/>
        </pc:sldMkLst>
        <pc:spChg chg="mod">
          <ac:chgData name="Radim Šupka" userId="40185418ca1adbfe" providerId="LiveId" clId="{621FB4A5-C81D-4394-B34C-C499CB08C3E5}" dt="2023-03-03T07:36:40.465" v="4074" actId="26606"/>
          <ac:spMkLst>
            <pc:docMk/>
            <pc:sldMk cId="1552066181" sldId="310"/>
            <ac:spMk id="2" creationId="{D65F32C7-2E95-B9A6-9E8D-B81396C69A80}"/>
          </ac:spMkLst>
        </pc:spChg>
        <pc:spChg chg="del mod">
          <ac:chgData name="Radim Šupka" userId="40185418ca1adbfe" providerId="LiveId" clId="{621FB4A5-C81D-4394-B34C-C499CB08C3E5}" dt="2023-03-03T07:34:18.386" v="4053" actId="478"/>
          <ac:spMkLst>
            <pc:docMk/>
            <pc:sldMk cId="1552066181" sldId="310"/>
            <ac:spMk id="3" creationId="{3197791A-26FA-1F6F-6E50-020F86713D26}"/>
          </ac:spMkLst>
        </pc:spChg>
        <pc:spChg chg="mod">
          <ac:chgData name="Radim Šupka" userId="40185418ca1adbfe" providerId="LiveId" clId="{621FB4A5-C81D-4394-B34C-C499CB08C3E5}" dt="2023-03-03T07:36:40.465" v="4074" actId="26606"/>
          <ac:spMkLst>
            <pc:docMk/>
            <pc:sldMk cId="1552066181" sldId="310"/>
            <ac:spMk id="4" creationId="{1059EE7B-D4CD-5AB1-2D1E-491C2A49BD79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6" creationId="{F306B519-1386-2E39-B28F-5889B92A4998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9" creationId="{FB1D271F-1EE1-EE55-E0E0-C0813B3B1281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11" creationId="{613A1F8E-DC67-BA21-6390-8E45A8436741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14" creationId="{8D59A346-B531-B6A2-4986-71E05D926337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16" creationId="{CC069A1D-70D1-53C9-5F39-08C8985831F3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19" creationId="{074942C2-3256-F9EC-769A-865A03C080BD}"/>
          </ac:spMkLst>
        </pc:spChg>
        <pc:spChg chg="add del mod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20" creationId="{0FF6C925-B6A2-DA76-F1EB-D299DB0172EA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22" creationId="{7D6EEBF4-A41D-534A-AA83-A7F5D5A2F8F2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23" creationId="{BDD04195-91D7-2BCE-CFB0-105E46D8F533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24" creationId="{807EE5B6-1596-41EA-2B5F-9EA44E6ACB03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26" creationId="{4D17D23B-79AB-E325-332F-35A2D02BFE94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27" creationId="{16E42CA5-7142-1D7D-29BE-F772C6A74BB6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28" creationId="{AF63D010-AB69-2F52-5F47-EB2C99294AE2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30" creationId="{C8005272-EC26-D7E7-C755-D24EEBD82F48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31" creationId="{D2E3E84F-A650-EFC3-F5E9-F4AE47932C28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096" creationId="{7B89779B-FD15-87CB-46BE-6B6E0D4663D7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098" creationId="{C354F929-1F6B-7875-F979-F62C52E85912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099" creationId="{37F4CC25-3F4C-A15C-7527-364B37AD6BFF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00" creationId="{D20A4B2C-0248-B018-B95C-9F40FC235659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02" creationId="{2F044D14-86C2-AF73-2A26-28F5378E95EA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03" creationId="{7263D400-1B36-6A57-EEC5-F974E4645D46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04" creationId="{2D840AAF-BC7F-E2E7-CFE0-55242848A9AF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06" creationId="{CB8D8D4F-177F-12E1-27F9-EDBCBF048BAE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07" creationId="{CD8B2463-9FE8-2C89-20E1-69A927A1986E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09" creationId="{B92F4130-1531-47CF-4D39-CF06E89C141A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10" creationId="{671BAD88-B3F8-F961-55D2-00115B8C98CC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12" creationId="{3C609BA3-0071-F52E-2B44-D65EF988DB83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13" creationId="{A84E3DFA-2F45-A087-73C7-C32F45457949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14" creationId="{F1B95591-3A1C-2F6A-1CBF-C92B48B987AF}"/>
          </ac:spMkLst>
        </pc:spChg>
        <pc:spChg chg="mod">
          <ac:chgData name="Radim Šupka" userId="40185418ca1adbfe" providerId="LiveId" clId="{621FB4A5-C81D-4394-B34C-C499CB08C3E5}" dt="2023-03-03T07:29:02.382" v="3842"/>
          <ac:spMkLst>
            <pc:docMk/>
            <pc:sldMk cId="1552066181" sldId="310"/>
            <ac:spMk id="4115" creationId="{E396DB16-CD14-ACE9-BF4B-A5A7A8C6340A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18" creationId="{591CE42D-81EA-FD72-898F-A8C8C4494238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19" creationId="{5B5D8632-DB8F-7A7F-CA1C-4E37E19A9E74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21" creationId="{D70CDE79-8516-7901-27D8-E9529E67C138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22" creationId="{EF708398-8310-C6D4-6DA5-4FB71B5EA826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23" creationId="{171A61A4-EC6C-3BE6-42C3-FD232208BB1D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24" creationId="{665E1619-04EC-3AAE-47E6-2341FAE01B74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25" creationId="{564068B4-5138-5315-E871-240FD5771708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27" creationId="{C9C74A43-2B3B-8251-FBD1-CCD705FECDFC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28" creationId="{595BFEB0-3897-33C8-68F9-D151DFC4D38F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29" creationId="{0C044ECC-7563-12B2-26CC-5E66E54B757C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30" creationId="{BAC631BE-C4A4-2B89-8B88-E4BE3408112F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32" creationId="{73EB9CB5-4820-5799-4466-A74E0BDA6F31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33" creationId="{FBE83AB7-A479-5F72-6C42-455107C6565E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34" creationId="{3F7B5366-57C3-B90A-95EE-23304AF0398D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35" creationId="{0651EBB1-650A-FBEB-1ABB-6079B8F9300B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37" creationId="{0DB4A554-7180-2E14-F474-B74072A5597B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38" creationId="{D583C5F0-7FDB-D54F-33E8-8A2143C9DD93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39" creationId="{9A98CB2E-CFD9-F680-7368-7E344E672C4D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40" creationId="{52D5EA8E-3AB9-A0C9-152B-78EE6EAFE4E6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42" creationId="{1C2DB537-6335-AE25-3FF3-5D6D9A59F2EF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43" creationId="{4C950C92-DBD9-EB95-DCA3-FF5941441EE5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44" creationId="{3D8FE982-FBC7-4260-6DBA-EBAB81E11E08}"/>
          </ac:spMkLst>
        </pc:spChg>
        <pc:spChg chg="add del">
          <ac:chgData name="Radim Šupka" userId="40185418ca1adbfe" providerId="LiveId" clId="{621FB4A5-C81D-4394-B34C-C499CB08C3E5}" dt="2023-03-03T07:29:13.641" v="3845"/>
          <ac:spMkLst>
            <pc:docMk/>
            <pc:sldMk cId="1552066181" sldId="310"/>
            <ac:spMk id="4145" creationId="{2376684C-C7CD-FEB3-5971-95A922FE130C}"/>
          </ac:spMkLst>
        </pc:spChg>
        <pc:spChg chg="add del mod">
          <ac:chgData name="Radim Šupka" userId="40185418ca1adbfe" providerId="LiveId" clId="{621FB4A5-C81D-4394-B34C-C499CB08C3E5}" dt="2023-03-03T07:34:53.976" v="4058" actId="26606"/>
          <ac:spMkLst>
            <pc:docMk/>
            <pc:sldMk cId="1552066181" sldId="310"/>
            <ac:spMk id="4148" creationId="{D8619DAE-BBA3-840F-8742-D50607AF4E50}"/>
          </ac:spMkLst>
        </pc:spChg>
        <pc:spChg chg="add del mod">
          <ac:chgData name="Radim Šupka" userId="40185418ca1adbfe" providerId="LiveId" clId="{621FB4A5-C81D-4394-B34C-C499CB08C3E5}" dt="2023-03-03T07:34:47.930" v="4055" actId="26606"/>
          <ac:spMkLst>
            <pc:docMk/>
            <pc:sldMk cId="1552066181" sldId="310"/>
            <ac:spMk id="4154" creationId="{63429872-A000-E3A0-EFF1-1A2D46E7A8CE}"/>
          </ac:spMkLst>
        </pc:spChg>
        <pc:spChg chg="add del mod">
          <ac:chgData name="Radim Šupka" userId="40185418ca1adbfe" providerId="LiveId" clId="{621FB4A5-C81D-4394-B34C-C499CB08C3E5}" dt="2023-03-03T07:34:53.835" v="4057" actId="26606"/>
          <ac:spMkLst>
            <pc:docMk/>
            <pc:sldMk cId="1552066181" sldId="310"/>
            <ac:spMk id="4155" creationId="{8F52DFF5-722B-F146-D9FD-FF9932C63699}"/>
          </ac:spMkLst>
        </pc:spChg>
        <pc:spChg chg="add del mod">
          <ac:chgData name="Radim Šupka" userId="40185418ca1adbfe" providerId="LiveId" clId="{621FB4A5-C81D-4394-B34C-C499CB08C3E5}" dt="2023-03-03T07:34:53.835" v="4057" actId="26606"/>
          <ac:spMkLst>
            <pc:docMk/>
            <pc:sldMk cId="1552066181" sldId="310"/>
            <ac:spMk id="4156" creationId="{70A81061-8EE0-C734-3583-DD4321C2CA01}"/>
          </ac:spMkLst>
        </pc:spChg>
        <pc:spChg chg="add del">
          <ac:chgData name="Radim Šupka" userId="40185418ca1adbfe" providerId="LiveId" clId="{621FB4A5-C81D-4394-B34C-C499CB08C3E5}" dt="2023-03-03T07:34:53.835" v="4057" actId="26606"/>
          <ac:spMkLst>
            <pc:docMk/>
            <pc:sldMk cId="1552066181" sldId="310"/>
            <ac:spMk id="4157" creationId="{D8619DAE-BBA3-840F-8742-D50607AF4E50}"/>
          </ac:spMkLst>
        </pc:spChg>
        <pc:spChg chg="add del mod">
          <ac:chgData name="Radim Šupka" userId="40185418ca1adbfe" providerId="LiveId" clId="{621FB4A5-C81D-4394-B34C-C499CB08C3E5}" dt="2023-03-03T07:35:17.146" v="4059" actId="26606"/>
          <ac:spMkLst>
            <pc:docMk/>
            <pc:sldMk cId="1552066181" sldId="310"/>
            <ac:spMk id="4159" creationId="{63429872-A000-E3A0-EFF1-1A2D46E7A8CE}"/>
          </ac:spMkLst>
        </pc:spChg>
        <pc:spChg chg="add del">
          <ac:chgData name="Radim Šupka" userId="40185418ca1adbfe" providerId="LiveId" clId="{621FB4A5-C81D-4394-B34C-C499CB08C3E5}" dt="2023-03-03T07:35:44.912" v="4068" actId="26606"/>
          <ac:spMkLst>
            <pc:docMk/>
            <pc:sldMk cId="1552066181" sldId="310"/>
            <ac:spMk id="4165" creationId="{F8675762-EB01-3DF2-91B7-2E3E9126B308}"/>
          </ac:spMkLst>
        </pc:spChg>
        <pc:spChg chg="add del mod">
          <ac:chgData name="Radim Šupka" userId="40185418ca1adbfe" providerId="LiveId" clId="{621FB4A5-C81D-4394-B34C-C499CB08C3E5}" dt="2023-03-03T07:35:34.849" v="4061" actId="26606"/>
          <ac:spMkLst>
            <pc:docMk/>
            <pc:sldMk cId="1552066181" sldId="310"/>
            <ac:spMk id="4170" creationId="{40CA36B7-5F8E-8064-F090-20755FB62E23}"/>
          </ac:spMkLst>
        </pc:spChg>
        <pc:spChg chg="add del mod">
          <ac:chgData name="Radim Šupka" userId="40185418ca1adbfe" providerId="LiveId" clId="{621FB4A5-C81D-4394-B34C-C499CB08C3E5}" dt="2023-03-03T07:35:34.849" v="4061" actId="26606"/>
          <ac:spMkLst>
            <pc:docMk/>
            <pc:sldMk cId="1552066181" sldId="310"/>
            <ac:spMk id="4172" creationId="{EC0DC1BE-B1F1-57AF-B7B0-5FD4556DB658}"/>
          </ac:spMkLst>
        </pc:spChg>
        <pc:spChg chg="add del">
          <ac:chgData name="Radim Šupka" userId="40185418ca1adbfe" providerId="LiveId" clId="{621FB4A5-C81D-4394-B34C-C499CB08C3E5}" dt="2023-03-03T07:35:37.054" v="4063" actId="26606"/>
          <ac:spMkLst>
            <pc:docMk/>
            <pc:sldMk cId="1552066181" sldId="310"/>
            <ac:spMk id="4174" creationId="{91A26848-7B75-9109-854F-000DA63A5C1E}"/>
          </ac:spMkLst>
        </pc:spChg>
        <pc:spChg chg="add del">
          <ac:chgData name="Radim Šupka" userId="40185418ca1adbfe" providerId="LiveId" clId="{621FB4A5-C81D-4394-B34C-C499CB08C3E5}" dt="2023-03-03T07:35:39.862" v="4065" actId="26606"/>
          <ac:spMkLst>
            <pc:docMk/>
            <pc:sldMk cId="1552066181" sldId="310"/>
            <ac:spMk id="4176" creationId="{A6F9D56A-A1A2-93E3-8472-6FE9A1B31212}"/>
          </ac:spMkLst>
        </pc:spChg>
        <pc:spChg chg="add del">
          <ac:chgData name="Radim Šupka" userId="40185418ca1adbfe" providerId="LiveId" clId="{621FB4A5-C81D-4394-B34C-C499CB08C3E5}" dt="2023-03-03T07:35:44.791" v="4067" actId="26606"/>
          <ac:spMkLst>
            <pc:docMk/>
            <pc:sldMk cId="1552066181" sldId="310"/>
            <ac:spMk id="4178" creationId="{5CCABD38-3689-8406-88E6-18E7B9B70E88}"/>
          </ac:spMkLst>
        </pc:spChg>
        <pc:spChg chg="add del">
          <ac:chgData name="Radim Šupka" userId="40185418ca1adbfe" providerId="LiveId" clId="{621FB4A5-C81D-4394-B34C-C499CB08C3E5}" dt="2023-03-03T07:35:59.056" v="4069" actId="26606"/>
          <ac:spMkLst>
            <pc:docMk/>
            <pc:sldMk cId="1552066181" sldId="310"/>
            <ac:spMk id="4180" creationId="{91A26848-7B75-9109-854F-000DA63A5C1E}"/>
          </ac:spMkLst>
        </pc:spChg>
        <pc:spChg chg="add del mod">
          <ac:chgData name="Radim Šupka" userId="40185418ca1adbfe" providerId="LiveId" clId="{621FB4A5-C81D-4394-B34C-C499CB08C3E5}" dt="2023-03-03T07:36:40.465" v="4074" actId="26606"/>
          <ac:spMkLst>
            <pc:docMk/>
            <pc:sldMk cId="1552066181" sldId="310"/>
            <ac:spMk id="4185" creationId="{71D1C4A1-12A7-E0D8-1F87-D0159754CC71}"/>
          </ac:spMkLst>
        </pc:spChg>
        <pc:spChg chg="add del mod">
          <ac:chgData name="Radim Šupka" userId="40185418ca1adbfe" providerId="LiveId" clId="{621FB4A5-C81D-4394-B34C-C499CB08C3E5}" dt="2023-03-03T07:36:40.465" v="4074" actId="26606"/>
          <ac:spMkLst>
            <pc:docMk/>
            <pc:sldMk cId="1552066181" sldId="310"/>
            <ac:spMk id="4187" creationId="{1F51BE06-2BB9-3631-BC6D-09B0C55EA1D3}"/>
          </ac:spMkLst>
        </pc:spChg>
        <pc:spChg chg="add del mod">
          <ac:chgData name="Radim Šupka" userId="40185418ca1adbfe" providerId="LiveId" clId="{621FB4A5-C81D-4394-B34C-C499CB08C3E5}" dt="2023-03-03T07:37:16.289" v="4075" actId="26606"/>
          <ac:spMkLst>
            <pc:docMk/>
            <pc:sldMk cId="1552066181" sldId="310"/>
            <ac:spMk id="4192" creationId="{6BA617E6-BC75-2E55-89F4-FC525646BCD1}"/>
          </ac:spMkLst>
        </pc:spChg>
        <pc:spChg chg="add del">
          <ac:chgData name="Radim Šupka" userId="40185418ca1adbfe" providerId="LiveId" clId="{621FB4A5-C81D-4394-B34C-C499CB08C3E5}" dt="2023-03-03T07:37:22.712" v="4076" actId="478"/>
          <ac:spMkLst>
            <pc:docMk/>
            <pc:sldMk cId="1552066181" sldId="310"/>
            <ac:spMk id="4197" creationId="{0CADD01A-002D-CC82-D42E-CDC477B1457F}"/>
          </ac:spMkLst>
        </pc:spChg>
        <pc:grpChg chg="mod">
          <ac:chgData name="Radim Šupka" userId="40185418ca1adbfe" providerId="LiveId" clId="{621FB4A5-C81D-4394-B34C-C499CB08C3E5}" dt="2023-03-03T07:29:02.382" v="3842"/>
          <ac:grpSpMkLst>
            <pc:docMk/>
            <pc:sldMk cId="1552066181" sldId="310"/>
            <ac:grpSpMk id="1" creationId="{00000000-0000-0000-0000-000000000000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5" creationId="{F3785262-3862-2C11-812A-6B26F5AEB005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10" creationId="{69F8F581-C7BC-07FB-DBA0-48421AFF0AFB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15" creationId="{99F1C3BE-019E-982E-B0C8-6ED82E0F4F6D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21" creationId="{297DCC77-7CA0-E130-B100-4A1048261F81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25" creationId="{3DD92DE4-5034-7D96-E1A7-72BBACD74F03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29" creationId="{17D2DC54-39CB-2541-78F3-BA7889A755B3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4097" creationId="{30D71275-3A1A-7688-8657-9F9FBCE3A80E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4101" creationId="{5CA4769D-5BA2-59A9-04C8-C57A02524A27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4105" creationId="{B56DE4B6-1063-7AFB-F0A1-E260BBD52B17}"/>
          </ac:grpSpMkLst>
        </pc:grpChg>
        <pc:grpChg chg="add del mod">
          <ac:chgData name="Radim Šupka" userId="40185418ca1adbfe" providerId="LiveId" clId="{621FB4A5-C81D-4394-B34C-C499CB08C3E5}" dt="2023-03-03T07:29:13.641" v="3845"/>
          <ac:grpSpMkLst>
            <pc:docMk/>
            <pc:sldMk cId="1552066181" sldId="310"/>
            <ac:grpSpMk id="4111" creationId="{656D776A-60AE-A85C-BC10-1D7700CF1889}"/>
          </ac:grpSpMkLst>
        </pc:grpChg>
        <pc:graphicFrameChg chg="add del">
          <ac:chgData name="Radim Šupka" userId="40185418ca1adbfe" providerId="LiveId" clId="{621FB4A5-C81D-4394-B34C-C499CB08C3E5}" dt="2023-03-03T07:34:47.930" v="4055" actId="26606"/>
          <ac:graphicFrameMkLst>
            <pc:docMk/>
            <pc:sldMk cId="1552066181" sldId="310"/>
            <ac:graphicFrameMk id="4150" creationId="{291CFE94-FCCA-5DA8-CC6B-B81768E5A034}"/>
          </ac:graphicFrameMkLst>
        </pc:graphicFrameChg>
        <pc:graphicFrameChg chg="add mod modGraphic">
          <ac:chgData name="Radim Šupka" userId="40185418ca1adbfe" providerId="LiveId" clId="{621FB4A5-C81D-4394-B34C-C499CB08C3E5}" dt="2023-03-03T07:38:57.424" v="4084" actId="113"/>
          <ac:graphicFrameMkLst>
            <pc:docMk/>
            <pc:sldMk cId="1552066181" sldId="310"/>
            <ac:graphicFrameMk id="4160" creationId="{291CFE94-FCCA-5DA8-CC6B-B81768E5A034}"/>
          </ac:graphicFrameMkLst>
        </pc:graphicFrameChg>
        <pc:picChg chg="add del mod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08" creationId="{AD8FF4B7-181B-4E08-62E7-37997A2F75E1}"/>
          </ac:picMkLst>
        </pc:picChg>
        <pc:picChg chg="add del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16" creationId="{66823217-39A0-AD6A-4251-B8183EBC99E1}"/>
          </ac:picMkLst>
        </pc:picChg>
        <pc:picChg chg="add del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17" creationId="{97DBDAF7-B8A0-DC03-5F84-CD949371161F}"/>
          </ac:picMkLst>
        </pc:picChg>
        <pc:picChg chg="add del mod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20" creationId="{3F4F99F7-FC71-DE28-5C55-0B48B6BD2A3E}"/>
          </ac:picMkLst>
        </pc:picChg>
        <pc:picChg chg="add del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26" creationId="{E91E10B4-F7C6-5013-6701-C23DFD9FA99D}"/>
          </ac:picMkLst>
        </pc:picChg>
        <pc:picChg chg="add del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31" creationId="{1944F4E7-9E8D-7A88-9AF5-1A0D521D36C3}"/>
          </ac:picMkLst>
        </pc:picChg>
        <pc:picChg chg="add del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36" creationId="{50A40C0D-6FA4-1E2C-3011-22AD31D14DAD}"/>
          </ac:picMkLst>
        </pc:picChg>
        <pc:picChg chg="add del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41" creationId="{32E1DFFA-A7D5-F0C3-AD20-3E1FAFD01D62}"/>
          </ac:picMkLst>
        </pc:picChg>
        <pc:picChg chg="add del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46" creationId="{82BB7523-2F61-481F-48A6-5AC98265F28E}"/>
          </ac:picMkLst>
        </pc:picChg>
        <pc:picChg chg="add del mod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51" creationId="{5D75E990-0576-190C-8D72-1ADA5D552F9A}"/>
          </ac:picMkLst>
        </pc:picChg>
        <pc:picChg chg="add del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52" creationId="{13779C8A-3829-00D2-7AAF-87BF68000584}"/>
          </ac:picMkLst>
        </pc:picChg>
        <pc:picChg chg="add del mod">
          <ac:chgData name="Radim Šupka" userId="40185418ca1adbfe" providerId="LiveId" clId="{621FB4A5-C81D-4394-B34C-C499CB08C3E5}" dt="2023-03-03T07:29:13.641" v="3845"/>
          <ac:picMkLst>
            <pc:docMk/>
            <pc:sldMk cId="1552066181" sldId="310"/>
            <ac:picMk id="4153" creationId="{D4FCB90F-8929-1F47-9153-EB46B0CDEEA2}"/>
          </ac:picMkLst>
        </pc:picChg>
        <pc:cxnChg chg="mod">
          <ac:chgData name="Radim Šupka" userId="40185418ca1adbfe" providerId="LiveId" clId="{621FB4A5-C81D-4394-B34C-C499CB08C3E5}" dt="2023-03-03T07:29:02.382" v="3842"/>
          <ac:cxnSpMkLst>
            <pc:docMk/>
            <pc:sldMk cId="1552066181" sldId="310"/>
            <ac:cxnSpMk id="7" creationId="{F9E5CAA2-FA90-7443-ACA0-5F79D5010596}"/>
          </ac:cxnSpMkLst>
        </pc:cxnChg>
        <pc:cxnChg chg="mod">
          <ac:chgData name="Radim Šupka" userId="40185418ca1adbfe" providerId="LiveId" clId="{621FB4A5-C81D-4394-B34C-C499CB08C3E5}" dt="2023-03-03T07:29:02.382" v="3842"/>
          <ac:cxnSpMkLst>
            <pc:docMk/>
            <pc:sldMk cId="1552066181" sldId="310"/>
            <ac:cxnSpMk id="8" creationId="{5DA061C1-A58B-D217-C64A-02B5EF1535B5}"/>
          </ac:cxnSpMkLst>
        </pc:cxnChg>
        <pc:cxnChg chg="mod">
          <ac:chgData name="Radim Šupka" userId="40185418ca1adbfe" providerId="LiveId" clId="{621FB4A5-C81D-4394-B34C-C499CB08C3E5}" dt="2023-03-03T07:29:02.382" v="3842"/>
          <ac:cxnSpMkLst>
            <pc:docMk/>
            <pc:sldMk cId="1552066181" sldId="310"/>
            <ac:cxnSpMk id="12" creationId="{EF2A3703-A66F-887F-1FE3-092BB9ECB6CB}"/>
          </ac:cxnSpMkLst>
        </pc:cxnChg>
        <pc:cxnChg chg="mod">
          <ac:chgData name="Radim Šupka" userId="40185418ca1adbfe" providerId="LiveId" clId="{621FB4A5-C81D-4394-B34C-C499CB08C3E5}" dt="2023-03-03T07:29:02.382" v="3842"/>
          <ac:cxnSpMkLst>
            <pc:docMk/>
            <pc:sldMk cId="1552066181" sldId="310"/>
            <ac:cxnSpMk id="13" creationId="{E8FE65B9-5EF3-95E7-494C-4502C69593FB}"/>
          </ac:cxnSpMkLst>
        </pc:cxnChg>
        <pc:cxnChg chg="mod">
          <ac:chgData name="Radim Šupka" userId="40185418ca1adbfe" providerId="LiveId" clId="{621FB4A5-C81D-4394-B34C-C499CB08C3E5}" dt="2023-03-03T07:29:02.382" v="3842"/>
          <ac:cxnSpMkLst>
            <pc:docMk/>
            <pc:sldMk cId="1552066181" sldId="310"/>
            <ac:cxnSpMk id="17" creationId="{3DF24459-A5AB-019B-A5DE-D178192A2B6D}"/>
          </ac:cxnSpMkLst>
        </pc:cxnChg>
        <pc:cxnChg chg="mod">
          <ac:chgData name="Radim Šupka" userId="40185418ca1adbfe" providerId="LiveId" clId="{621FB4A5-C81D-4394-B34C-C499CB08C3E5}" dt="2023-03-03T07:29:02.382" v="3842"/>
          <ac:cxnSpMkLst>
            <pc:docMk/>
            <pc:sldMk cId="1552066181" sldId="310"/>
            <ac:cxnSpMk id="18" creationId="{31697228-7D09-E909-FF15-66FCB08873FE}"/>
          </ac:cxnSpMkLst>
        </pc:cxnChg>
      </pc:sldChg>
      <pc:sldChg chg="addSp delSp modSp add mod modClrScheme chgLayout">
        <pc:chgData name="Radim Šupka" userId="40185418ca1adbfe" providerId="LiveId" clId="{621FB4A5-C81D-4394-B34C-C499CB08C3E5}" dt="2023-03-03T07:41:10.065" v="4110" actId="2711"/>
        <pc:sldMkLst>
          <pc:docMk/>
          <pc:sldMk cId="1123049161" sldId="311"/>
        </pc:sldMkLst>
        <pc:spChg chg="mod">
          <ac:chgData name="Radim Šupka" userId="40185418ca1adbfe" providerId="LiveId" clId="{621FB4A5-C81D-4394-B34C-C499CB08C3E5}" dt="2023-03-03T07:39:28.941" v="4089" actId="26606"/>
          <ac:spMkLst>
            <pc:docMk/>
            <pc:sldMk cId="1123049161" sldId="311"/>
            <ac:spMk id="2" creationId="{D65F32C7-2E95-B9A6-9E8D-B81396C69A80}"/>
          </ac:spMkLst>
        </pc:spChg>
        <pc:spChg chg="del">
          <ac:chgData name="Radim Šupka" userId="40185418ca1adbfe" providerId="LiveId" clId="{621FB4A5-C81D-4394-B34C-C499CB08C3E5}" dt="2023-03-03T07:32:16.963" v="3956" actId="26606"/>
          <ac:spMkLst>
            <pc:docMk/>
            <pc:sldMk cId="1123049161" sldId="311"/>
            <ac:spMk id="3" creationId="{3197791A-26FA-1F6F-6E50-020F86713D26}"/>
          </ac:spMkLst>
        </pc:spChg>
        <pc:spChg chg="mod">
          <ac:chgData name="Radim Šupka" userId="40185418ca1adbfe" providerId="LiveId" clId="{621FB4A5-C81D-4394-B34C-C499CB08C3E5}" dt="2023-03-03T07:32:16.963" v="3956" actId="26606"/>
          <ac:spMkLst>
            <pc:docMk/>
            <pc:sldMk cId="1123049161" sldId="311"/>
            <ac:spMk id="4" creationId="{1059EE7B-D4CD-5AB1-2D1E-491C2A49BD79}"/>
          </ac:spMkLst>
        </pc:spChg>
        <pc:spChg chg="del mod">
          <ac:chgData name="Radim Šupka" userId="40185418ca1adbfe" providerId="LiveId" clId="{621FB4A5-C81D-4394-B34C-C499CB08C3E5}" dt="2023-03-03T07:32:16.963" v="3956" actId="26606"/>
          <ac:spMkLst>
            <pc:docMk/>
            <pc:sldMk cId="1123049161" sldId="311"/>
            <ac:spMk id="4148" creationId="{D8619DAE-BBA3-840F-8742-D50607AF4E50}"/>
          </ac:spMkLst>
        </pc:spChg>
        <pc:spChg chg="add mod">
          <ac:chgData name="Radim Šupka" userId="40185418ca1adbfe" providerId="LiveId" clId="{621FB4A5-C81D-4394-B34C-C499CB08C3E5}" dt="2023-03-03T07:41:10.065" v="4110" actId="2711"/>
          <ac:spMkLst>
            <pc:docMk/>
            <pc:sldMk cId="1123049161" sldId="311"/>
            <ac:spMk id="4154" creationId="{5CCF70F1-385F-E4EB-AF81-8507F0ABDA99}"/>
          </ac:spMkLst>
        </pc:spChg>
        <pc:graphicFrameChg chg="add mod modGraphic">
          <ac:chgData name="Radim Šupka" userId="40185418ca1adbfe" providerId="LiveId" clId="{621FB4A5-C81D-4394-B34C-C499CB08C3E5}" dt="2023-03-03T07:41:00.083" v="4109" actId="20577"/>
          <ac:graphicFrameMkLst>
            <pc:docMk/>
            <pc:sldMk cId="1123049161" sldId="311"/>
            <ac:graphicFrameMk id="4150" creationId="{D1974CA9-7569-EBE2-1B58-3F46ED636152}"/>
          </ac:graphicFrameMkLst>
        </pc:graphicFrameChg>
      </pc:sldChg>
      <pc:sldChg chg="modSp new del mod">
        <pc:chgData name="Radim Šupka" userId="40185418ca1adbfe" providerId="LiveId" clId="{621FB4A5-C81D-4394-B34C-C499CB08C3E5}" dt="2023-03-03T07:55:28.294" v="4401" actId="2696"/>
        <pc:sldMkLst>
          <pc:docMk/>
          <pc:sldMk cId="3656960271" sldId="312"/>
        </pc:sldMkLst>
        <pc:spChg chg="mod">
          <ac:chgData name="Radim Šupka" userId="40185418ca1adbfe" providerId="LiveId" clId="{621FB4A5-C81D-4394-B34C-C499CB08C3E5}" dt="2023-03-03T07:54:00.082" v="4352" actId="14100"/>
          <ac:spMkLst>
            <pc:docMk/>
            <pc:sldMk cId="3656960271" sldId="312"/>
            <ac:spMk id="3" creationId="{1435F85A-8A0D-B161-D848-C31DF44C3D14}"/>
          </ac:spMkLst>
        </pc:spChg>
      </pc:sldChg>
      <pc:sldChg chg="addSp delSp modSp new mod ord modClrScheme chgLayout">
        <pc:chgData name="Radim Šupka" userId="40185418ca1adbfe" providerId="LiveId" clId="{621FB4A5-C81D-4394-B34C-C499CB08C3E5}" dt="2023-03-03T09:06:02.594" v="4651"/>
        <pc:sldMkLst>
          <pc:docMk/>
          <pc:sldMk cId="3717561845" sldId="312"/>
        </pc:sldMkLst>
        <pc:spChg chg="mod">
          <ac:chgData name="Radim Šupka" userId="40185418ca1adbfe" providerId="LiveId" clId="{621FB4A5-C81D-4394-B34C-C499CB08C3E5}" dt="2023-03-03T08:48:37.080" v="4438" actId="26606"/>
          <ac:spMkLst>
            <pc:docMk/>
            <pc:sldMk cId="3717561845" sldId="312"/>
            <ac:spMk id="2" creationId="{7D99DC17-4C8B-A707-7432-791A6A1AEF05}"/>
          </ac:spMkLst>
        </pc:spChg>
        <pc:spChg chg="del">
          <ac:chgData name="Radim Šupka" userId="40185418ca1adbfe" providerId="LiveId" clId="{621FB4A5-C81D-4394-B34C-C499CB08C3E5}" dt="2023-03-03T08:47:25.698" v="4431" actId="478"/>
          <ac:spMkLst>
            <pc:docMk/>
            <pc:sldMk cId="3717561845" sldId="312"/>
            <ac:spMk id="3" creationId="{CBE38E03-1A74-1D40-AA4C-62B3F3F8E97B}"/>
          </ac:spMkLst>
        </pc:spChg>
        <pc:spChg chg="mod ord">
          <ac:chgData name="Radim Šupka" userId="40185418ca1adbfe" providerId="LiveId" clId="{621FB4A5-C81D-4394-B34C-C499CB08C3E5}" dt="2023-03-03T08:48:37.080" v="4438" actId="26606"/>
          <ac:spMkLst>
            <pc:docMk/>
            <pc:sldMk cId="3717561845" sldId="312"/>
            <ac:spMk id="4" creationId="{B0E29F4A-FEF3-9665-1B6B-9C9465C940E9}"/>
          </ac:spMkLst>
        </pc:spChg>
        <pc:spChg chg="add del mod">
          <ac:chgData name="Radim Šupka" userId="40185418ca1adbfe" providerId="LiveId" clId="{621FB4A5-C81D-4394-B34C-C499CB08C3E5}" dt="2023-03-03T09:01:12.677" v="4581" actId="26606"/>
          <ac:spMkLst>
            <pc:docMk/>
            <pc:sldMk cId="3717561845" sldId="312"/>
            <ac:spMk id="6" creationId="{714F0DFC-5AD5-EE14-7534-9271A330136C}"/>
          </ac:spMkLst>
        </pc:spChg>
        <pc:spChg chg="add del mod">
          <ac:chgData name="Radim Šupka" userId="40185418ca1adbfe" providerId="LiveId" clId="{621FB4A5-C81D-4394-B34C-C499CB08C3E5}" dt="2023-03-03T08:48:37.080" v="4438" actId="26606"/>
          <ac:spMkLst>
            <pc:docMk/>
            <pc:sldMk cId="3717561845" sldId="312"/>
            <ac:spMk id="11" creationId="{6B2697F6-8FA3-8B34-810F-DDDD43B70775}"/>
          </ac:spMkLst>
        </pc:spChg>
        <pc:spChg chg="add del mod">
          <ac:chgData name="Radim Šupka" userId="40185418ca1adbfe" providerId="LiveId" clId="{621FB4A5-C81D-4394-B34C-C499CB08C3E5}" dt="2023-03-03T08:48:37.080" v="4438" actId="26606"/>
          <ac:spMkLst>
            <pc:docMk/>
            <pc:sldMk cId="3717561845" sldId="312"/>
            <ac:spMk id="13" creationId="{330C00E6-A8BB-8C5C-C95A-E7C989CFB963}"/>
          </ac:spMkLst>
        </pc:spChg>
        <pc:spChg chg="add del mod">
          <ac:chgData name="Radim Šupka" userId="40185418ca1adbfe" providerId="LiveId" clId="{621FB4A5-C81D-4394-B34C-C499CB08C3E5}" dt="2023-03-03T08:48:37.080" v="4438" actId="26606"/>
          <ac:spMkLst>
            <pc:docMk/>
            <pc:sldMk cId="3717561845" sldId="312"/>
            <ac:spMk id="15" creationId="{3C405C54-8878-4CCB-CE94-774E79C5233D}"/>
          </ac:spMkLst>
        </pc:spChg>
        <pc:spChg chg="add del mod">
          <ac:chgData name="Radim Šupka" userId="40185418ca1adbfe" providerId="LiveId" clId="{621FB4A5-C81D-4394-B34C-C499CB08C3E5}" dt="2023-03-03T08:48:37.080" v="4438" actId="26606"/>
          <ac:spMkLst>
            <pc:docMk/>
            <pc:sldMk cId="3717561845" sldId="312"/>
            <ac:spMk id="17" creationId="{7CD6F87E-872E-355F-6418-3E0E3E8591C5}"/>
          </ac:spMkLst>
        </pc:spChg>
        <pc:spChg chg="add del mod">
          <ac:chgData name="Radim Šupka" userId="40185418ca1adbfe" providerId="LiveId" clId="{621FB4A5-C81D-4394-B34C-C499CB08C3E5}" dt="2023-03-03T09:01:12.677" v="4581" actId="26606"/>
          <ac:spMkLst>
            <pc:docMk/>
            <pc:sldMk cId="3717561845" sldId="312"/>
            <ac:spMk id="22" creationId="{B7CA48FF-F644-D249-F386-055BA9F3FEDA}"/>
          </ac:spMkLst>
        </pc:spChg>
        <pc:spChg chg="add del">
          <ac:chgData name="Radim Šupka" userId="40185418ca1adbfe" providerId="LiveId" clId="{621FB4A5-C81D-4394-B34C-C499CB08C3E5}" dt="2023-03-03T09:01:42.093" v="4583" actId="478"/>
          <ac:spMkLst>
            <pc:docMk/>
            <pc:sldMk cId="3717561845" sldId="312"/>
            <ac:spMk id="28" creationId="{FDD8B574-41A9-E4FC-453C-0A899E2A469A}"/>
          </ac:spMkLst>
        </pc:spChg>
        <pc:graphicFrameChg chg="add mod modGraphic">
          <ac:chgData name="Radim Šupka" userId="40185418ca1adbfe" providerId="LiveId" clId="{621FB4A5-C81D-4394-B34C-C499CB08C3E5}" dt="2023-03-03T09:05:32.243" v="4647" actId="403"/>
          <ac:graphicFrameMkLst>
            <pc:docMk/>
            <pc:sldMk cId="3717561845" sldId="312"/>
            <ac:graphicFrameMk id="24" creationId="{FAC2CEF3-FB4B-2AAB-0E9D-431935C0C913}"/>
          </ac:graphicFrameMkLst>
        </pc:graphicFrameChg>
      </pc:sldChg>
      <pc:sldChg chg="modSp add del mod ord">
        <pc:chgData name="Radim Šupka" userId="40185418ca1adbfe" providerId="LiveId" clId="{621FB4A5-C81D-4394-B34C-C499CB08C3E5}" dt="2023-03-03T07:52:23.209" v="4227" actId="2696"/>
        <pc:sldMkLst>
          <pc:docMk/>
          <pc:sldMk cId="3752936352" sldId="312"/>
        </pc:sldMkLst>
        <pc:spChg chg="mod">
          <ac:chgData name="Radim Šupka" userId="40185418ca1adbfe" providerId="LiveId" clId="{621FB4A5-C81D-4394-B34C-C499CB08C3E5}" dt="2023-03-03T07:51:46.053" v="4224" actId="20577"/>
          <ac:spMkLst>
            <pc:docMk/>
            <pc:sldMk cId="3752936352" sldId="312"/>
            <ac:spMk id="2" creationId="{D65F32C7-2E95-B9A6-9E8D-B81396C69A80}"/>
          </ac:spMkLst>
        </pc:spChg>
        <pc:graphicFrameChg chg="mod">
          <ac:chgData name="Radim Šupka" userId="40185418ca1adbfe" providerId="LiveId" clId="{621FB4A5-C81D-4394-B34C-C499CB08C3E5}" dt="2023-03-03T07:51:58.566" v="4226" actId="478"/>
          <ac:graphicFrameMkLst>
            <pc:docMk/>
            <pc:sldMk cId="3752936352" sldId="312"/>
            <ac:graphicFrameMk id="4160" creationId="{291CFE94-FCCA-5DA8-CC6B-B81768E5A034}"/>
          </ac:graphicFrameMkLst>
        </pc:graphicFrameChg>
      </pc:sldChg>
      <pc:sldChg chg="addSp delSp modSp new del mod">
        <pc:chgData name="Radim Šupka" userId="40185418ca1adbfe" providerId="LiveId" clId="{621FB4A5-C81D-4394-B34C-C499CB08C3E5}" dt="2023-03-03T09:01:28.768" v="4582" actId="2696"/>
        <pc:sldMkLst>
          <pc:docMk/>
          <pc:sldMk cId="49697144" sldId="313"/>
        </pc:sldMkLst>
        <pc:spChg chg="add del mod">
          <ac:chgData name="Radim Šupka" userId="40185418ca1adbfe" providerId="LiveId" clId="{621FB4A5-C81D-4394-B34C-C499CB08C3E5}" dt="2023-03-03T08:52:09.959" v="4509" actId="20577"/>
          <ac:spMkLst>
            <pc:docMk/>
            <pc:sldMk cId="49697144" sldId="313"/>
            <ac:spMk id="2" creationId="{51AB9177-4A2D-8316-EE9E-0DF73A763FAE}"/>
          </ac:spMkLst>
        </pc:spChg>
        <pc:spChg chg="del">
          <ac:chgData name="Radim Šupka" userId="40185418ca1adbfe" providerId="LiveId" clId="{621FB4A5-C81D-4394-B34C-C499CB08C3E5}" dt="2023-03-03T08:49:35.823" v="4455" actId="478"/>
          <ac:spMkLst>
            <pc:docMk/>
            <pc:sldMk cId="49697144" sldId="313"/>
            <ac:spMk id="3" creationId="{C09D990D-1D89-2E30-1D94-30AEF9791429}"/>
          </ac:spMkLst>
        </pc:spChg>
        <pc:spChg chg="add del mod">
          <ac:chgData name="Radim Šupka" userId="40185418ca1adbfe" providerId="LiveId" clId="{621FB4A5-C81D-4394-B34C-C499CB08C3E5}" dt="2023-03-03T08:57:46.192" v="4580" actId="20577"/>
          <ac:spMkLst>
            <pc:docMk/>
            <pc:sldMk cId="49697144" sldId="313"/>
            <ac:spMk id="4" creationId="{3E38BB0F-BCC2-CBF6-2656-E679AD3C9D7E}"/>
          </ac:spMkLst>
        </pc:spChg>
        <pc:spChg chg="mod">
          <ac:chgData name="Radim Šupka" userId="40185418ca1adbfe" providerId="LiveId" clId="{621FB4A5-C81D-4394-B34C-C499CB08C3E5}" dt="2023-03-03T08:50:41.571" v="4464" actId="26606"/>
          <ac:spMkLst>
            <pc:docMk/>
            <pc:sldMk cId="49697144" sldId="313"/>
            <ac:spMk id="5" creationId="{396691D9-E26A-57AE-21E1-02597242939D}"/>
          </ac:spMkLst>
        </pc:spChg>
        <pc:spChg chg="add del">
          <ac:chgData name="Radim Šupka" userId="40185418ca1adbfe" providerId="LiveId" clId="{621FB4A5-C81D-4394-B34C-C499CB08C3E5}" dt="2023-03-03T08:50:41.571" v="4464" actId="26606"/>
          <ac:spMkLst>
            <pc:docMk/>
            <pc:sldMk cId="49697144" sldId="313"/>
            <ac:spMk id="11" creationId="{FE629C39-6867-B477-46AA-1B8CAE22E6AB}"/>
          </ac:spMkLst>
        </pc:spChg>
        <pc:spChg chg="add del">
          <ac:chgData name="Radim Šupka" userId="40185418ca1adbfe" providerId="LiveId" clId="{621FB4A5-C81D-4394-B34C-C499CB08C3E5}" dt="2023-03-03T08:50:41.571" v="4464" actId="26606"/>
          <ac:spMkLst>
            <pc:docMk/>
            <pc:sldMk cId="49697144" sldId="313"/>
            <ac:spMk id="13" creationId="{F4E41CA0-43E1-8F22-C2D6-A7F3B08BB0D2}"/>
          </ac:spMkLst>
        </pc:spChg>
        <pc:graphicFrameChg chg="add del">
          <ac:chgData name="Radim Šupka" userId="40185418ca1adbfe" providerId="LiveId" clId="{621FB4A5-C81D-4394-B34C-C499CB08C3E5}" dt="2023-03-03T08:50:41.571" v="4464" actId="26606"/>
          <ac:graphicFrameMkLst>
            <pc:docMk/>
            <pc:sldMk cId="49697144" sldId="313"/>
            <ac:graphicFrameMk id="7" creationId="{D28A08FE-6124-6F48-2F34-1BEEAEEFA4DD}"/>
          </ac:graphicFrameMkLst>
        </pc:graphicFrameChg>
      </pc:sldChg>
      <pc:sldChg chg="addSp delSp modSp new mod modClrScheme chgLayout">
        <pc:chgData name="Radim Šupka" userId="40185418ca1adbfe" providerId="LiveId" clId="{621FB4A5-C81D-4394-B34C-C499CB08C3E5}" dt="2023-03-03T09:10:53.826" v="4771" actId="20577"/>
        <pc:sldMkLst>
          <pc:docMk/>
          <pc:sldMk cId="840967709" sldId="313"/>
        </pc:sldMkLst>
        <pc:spChg chg="del">
          <ac:chgData name="Radim Šupka" userId="40185418ca1adbfe" providerId="LiveId" clId="{621FB4A5-C81D-4394-B34C-C499CB08C3E5}" dt="2023-03-03T09:10:01.459" v="4696" actId="26606"/>
          <ac:spMkLst>
            <pc:docMk/>
            <pc:sldMk cId="840967709" sldId="313"/>
            <ac:spMk id="2" creationId="{047B212F-A316-393E-EA5C-F1139FDDBBF2}"/>
          </ac:spMkLst>
        </pc:spChg>
        <pc:spChg chg="mod ord">
          <ac:chgData name="Radim Šupka" userId="40185418ca1adbfe" providerId="LiveId" clId="{621FB4A5-C81D-4394-B34C-C499CB08C3E5}" dt="2023-03-03T09:10:01.459" v="4696" actId="26606"/>
          <ac:spMkLst>
            <pc:docMk/>
            <pc:sldMk cId="840967709" sldId="313"/>
            <ac:spMk id="3" creationId="{87791DFE-D0AB-EB31-BC60-E0A314D2EF85}"/>
          </ac:spMkLst>
        </pc:spChg>
        <pc:spChg chg="del">
          <ac:chgData name="Radim Šupka" userId="40185418ca1adbfe" providerId="LiveId" clId="{621FB4A5-C81D-4394-B34C-C499CB08C3E5}" dt="2023-03-03T09:09:42.360" v="4695" actId="931"/>
          <ac:spMkLst>
            <pc:docMk/>
            <pc:sldMk cId="840967709" sldId="313"/>
            <ac:spMk id="4" creationId="{77454A8B-6ED6-0D1B-CC68-3AABCBBD28DA}"/>
          </ac:spMkLst>
        </pc:spChg>
        <pc:spChg chg="mod">
          <ac:chgData name="Radim Šupka" userId="40185418ca1adbfe" providerId="LiveId" clId="{621FB4A5-C81D-4394-B34C-C499CB08C3E5}" dt="2023-03-03T09:10:01.459" v="4696" actId="26606"/>
          <ac:spMkLst>
            <pc:docMk/>
            <pc:sldMk cId="840967709" sldId="313"/>
            <ac:spMk id="5" creationId="{40FB3988-0C76-1FFC-E5BE-59B28045878C}"/>
          </ac:spMkLst>
        </pc:spChg>
        <pc:spChg chg="del">
          <ac:chgData name="Radim Šupka" userId="40185418ca1adbfe" providerId="LiveId" clId="{621FB4A5-C81D-4394-B34C-C499CB08C3E5}" dt="2023-03-03T09:10:01.459" v="4696" actId="26606"/>
          <ac:spMkLst>
            <pc:docMk/>
            <pc:sldMk cId="840967709" sldId="313"/>
            <ac:spMk id="6" creationId="{E8109778-EB3E-E645-618C-1B90EF7B27CA}"/>
          </ac:spMkLst>
        </pc:spChg>
        <pc:spChg chg="add mod">
          <ac:chgData name="Radim Šupka" userId="40185418ca1adbfe" providerId="LiveId" clId="{621FB4A5-C81D-4394-B34C-C499CB08C3E5}" dt="2023-03-03T09:10:53.826" v="4771" actId="20577"/>
          <ac:spMkLst>
            <pc:docMk/>
            <pc:sldMk cId="840967709" sldId="313"/>
            <ac:spMk id="13" creationId="{EB356B04-8E6D-5D1F-64CF-090713EF6CC2}"/>
          </ac:spMkLst>
        </pc:spChg>
        <pc:spChg chg="add mod">
          <ac:chgData name="Radim Šupka" userId="40185418ca1adbfe" providerId="LiveId" clId="{621FB4A5-C81D-4394-B34C-C499CB08C3E5}" dt="2023-03-03T09:10:01.459" v="4696" actId="26606"/>
          <ac:spMkLst>
            <pc:docMk/>
            <pc:sldMk cId="840967709" sldId="313"/>
            <ac:spMk id="15" creationId="{55BB0A92-5A72-452D-620D-2BB032D5A07D}"/>
          </ac:spMkLst>
        </pc:spChg>
        <pc:picChg chg="add mod ord">
          <ac:chgData name="Radim Šupka" userId="40185418ca1adbfe" providerId="LiveId" clId="{621FB4A5-C81D-4394-B34C-C499CB08C3E5}" dt="2023-03-03T09:10:01.459" v="4696" actId="26606"/>
          <ac:picMkLst>
            <pc:docMk/>
            <pc:sldMk cId="840967709" sldId="313"/>
            <ac:picMk id="8" creationId="{6D9102D1-8DAF-F83B-A4E8-07F5A45F6F48}"/>
          </ac:picMkLst>
        </pc:picChg>
      </pc:sldChg>
      <pc:sldMasterChg chg="modSp mod modSldLayout">
        <pc:chgData name="Radim Šupka" userId="40185418ca1adbfe" providerId="LiveId" clId="{621FB4A5-C81D-4394-B34C-C499CB08C3E5}" dt="2023-03-02T11:19:45.979" v="2519" actId="207"/>
        <pc:sldMasterMkLst>
          <pc:docMk/>
          <pc:sldMasterMk cId="946163275" sldId="2147483648"/>
        </pc:sldMasterMkLst>
        <pc:spChg chg="mod">
          <ac:chgData name="Radim Šupka" userId="40185418ca1adbfe" providerId="LiveId" clId="{621FB4A5-C81D-4394-B34C-C499CB08C3E5}" dt="2023-03-02T10:50:53.262" v="1816" actId="2711"/>
          <ac:spMkLst>
            <pc:docMk/>
            <pc:sldMasterMk cId="946163275" sldId="2147483648"/>
            <ac:spMk id="3" creationId="{213AB95C-7DD4-4796-80E4-1B7466A2A037}"/>
          </ac:spMkLst>
        </pc:spChg>
        <pc:spChg chg="mod">
          <ac:chgData name="Radim Šupka" userId="40185418ca1adbfe" providerId="LiveId" clId="{621FB4A5-C81D-4394-B34C-C499CB08C3E5}" dt="2023-03-02T10:51:22.625" v="1852" actId="20577"/>
          <ac:spMkLst>
            <pc:docMk/>
            <pc:sldMasterMk cId="946163275" sldId="2147483648"/>
            <ac:spMk id="4" creationId="{34FDC6F9-37F9-4E25-AECA-D307B8421C73}"/>
          </ac:spMkLst>
        </pc:spChg>
        <pc:spChg chg="mod">
          <ac:chgData name="Radim Šupka" userId="40185418ca1adbfe" providerId="LiveId" clId="{621FB4A5-C81D-4394-B34C-C499CB08C3E5}" dt="2023-03-02T10:52:02.025" v="1902" actId="2711"/>
          <ac:spMkLst>
            <pc:docMk/>
            <pc:sldMasterMk cId="946163275" sldId="2147483648"/>
            <ac:spMk id="5" creationId="{58879C91-B77F-4273-9A27-A3535FB889DB}"/>
          </ac:spMkLst>
        </pc:spChg>
        <pc:sldLayoutChg chg="modSp mod">
          <pc:chgData name="Radim Šupka" userId="40185418ca1adbfe" providerId="LiveId" clId="{621FB4A5-C81D-4394-B34C-C499CB08C3E5}" dt="2023-03-02T11:19:45.979" v="2519" actId="207"/>
          <pc:sldLayoutMkLst>
            <pc:docMk/>
            <pc:sldMasterMk cId="946163275" sldId="2147483648"/>
            <pc:sldLayoutMk cId="1334038435" sldId="2147483649"/>
          </pc:sldLayoutMkLst>
          <pc:spChg chg="mod">
            <ac:chgData name="Radim Šupka" userId="40185418ca1adbfe" providerId="LiveId" clId="{621FB4A5-C81D-4394-B34C-C499CB08C3E5}" dt="2023-03-02T11:19:45.979" v="2519" actId="207"/>
            <ac:spMkLst>
              <pc:docMk/>
              <pc:sldMasterMk cId="946163275" sldId="2147483648"/>
              <pc:sldLayoutMk cId="1334038435" sldId="2147483649"/>
              <ac:spMk id="7" creationId="{756F2950-BBCB-4A53-9EAC-D714777B8FA2}"/>
            </ac:spMkLst>
          </pc:spChg>
          <pc:spChg chg="mod">
            <ac:chgData name="Radim Šupka" userId="40185418ca1adbfe" providerId="LiveId" clId="{621FB4A5-C81D-4394-B34C-C499CB08C3E5}" dt="2023-03-02T11:19:37.678" v="2518" actId="207"/>
            <ac:spMkLst>
              <pc:docMk/>
              <pc:sldMasterMk cId="946163275" sldId="2147483648"/>
              <pc:sldLayoutMk cId="1334038435" sldId="2147483649"/>
              <ac:spMk id="8" creationId="{D5253865-24CF-4EF5-92A5-F64EB9ABC8B7}"/>
            </ac:spMkLst>
          </pc:spChg>
          <pc:spChg chg="mod">
            <ac:chgData name="Radim Šupka" userId="40185418ca1adbfe" providerId="LiveId" clId="{621FB4A5-C81D-4394-B34C-C499CB08C3E5}" dt="2023-03-02T11:19:21.410" v="2517" actId="207"/>
            <ac:spMkLst>
              <pc:docMk/>
              <pc:sldMasterMk cId="946163275" sldId="2147483648"/>
              <pc:sldLayoutMk cId="1334038435" sldId="2147483649"/>
              <ac:spMk id="11" creationId="{BBE19773-9B6A-4A2C-95A5-69A3788C2D94}"/>
            </ac:spMkLst>
          </pc:spChg>
        </pc:sldLayoutChg>
      </pc:sldMasterChg>
      <pc:sldMasterChg chg="new del mod addSldLayout delSldLayout">
        <pc:chgData name="Radim Šupka" userId="40185418ca1adbfe" providerId="LiveId" clId="{621FB4A5-C81D-4394-B34C-C499CB08C3E5}" dt="2023-03-02T10:53:23.460" v="1927" actId="2696"/>
        <pc:sldMasterMkLst>
          <pc:docMk/>
          <pc:sldMasterMk cId="1191466964" sldId="2147483666"/>
        </pc:sldMasterMkLst>
        <pc:sldLayoutChg chg="new del replId">
          <pc:chgData name="Radim Šupka" userId="40185418ca1adbfe" providerId="LiveId" clId="{621FB4A5-C81D-4394-B34C-C499CB08C3E5}" dt="2023-03-02T10:53:23.278" v="1916" actId="2696"/>
          <pc:sldLayoutMkLst>
            <pc:docMk/>
            <pc:sldMasterMk cId="1191466964" sldId="2147483666"/>
            <pc:sldLayoutMk cId="1508468237" sldId="2147483667"/>
          </pc:sldLayoutMkLst>
        </pc:sldLayoutChg>
        <pc:sldLayoutChg chg="new del replId">
          <pc:chgData name="Radim Šupka" userId="40185418ca1adbfe" providerId="LiveId" clId="{621FB4A5-C81D-4394-B34C-C499CB08C3E5}" dt="2023-03-02T10:53:23.289" v="1917" actId="2696"/>
          <pc:sldLayoutMkLst>
            <pc:docMk/>
            <pc:sldMasterMk cId="1191466964" sldId="2147483666"/>
            <pc:sldLayoutMk cId="3271673581" sldId="2147483668"/>
          </pc:sldLayoutMkLst>
        </pc:sldLayoutChg>
        <pc:sldLayoutChg chg="new del replId">
          <pc:chgData name="Radim Šupka" userId="40185418ca1adbfe" providerId="LiveId" clId="{621FB4A5-C81D-4394-B34C-C499CB08C3E5}" dt="2023-03-02T10:53:23.302" v="1918" actId="2696"/>
          <pc:sldLayoutMkLst>
            <pc:docMk/>
            <pc:sldMasterMk cId="1191466964" sldId="2147483666"/>
            <pc:sldLayoutMk cId="140088658" sldId="2147483669"/>
          </pc:sldLayoutMkLst>
        </pc:sldLayoutChg>
        <pc:sldLayoutChg chg="new del replId">
          <pc:chgData name="Radim Šupka" userId="40185418ca1adbfe" providerId="LiveId" clId="{621FB4A5-C81D-4394-B34C-C499CB08C3E5}" dt="2023-03-02T10:53:23.317" v="1919" actId="2696"/>
          <pc:sldLayoutMkLst>
            <pc:docMk/>
            <pc:sldMasterMk cId="1191466964" sldId="2147483666"/>
            <pc:sldLayoutMk cId="205340458" sldId="2147483670"/>
          </pc:sldLayoutMkLst>
        </pc:sldLayoutChg>
        <pc:sldLayoutChg chg="new del replId">
          <pc:chgData name="Radim Šupka" userId="40185418ca1adbfe" providerId="LiveId" clId="{621FB4A5-C81D-4394-B34C-C499CB08C3E5}" dt="2023-03-02T10:53:23.331" v="1920" actId="2696"/>
          <pc:sldLayoutMkLst>
            <pc:docMk/>
            <pc:sldMasterMk cId="1191466964" sldId="2147483666"/>
            <pc:sldLayoutMk cId="2506982692" sldId="2147483671"/>
          </pc:sldLayoutMkLst>
        </pc:sldLayoutChg>
        <pc:sldLayoutChg chg="new del replId">
          <pc:chgData name="Radim Šupka" userId="40185418ca1adbfe" providerId="LiveId" clId="{621FB4A5-C81D-4394-B34C-C499CB08C3E5}" dt="2023-03-02T10:53:23.344" v="1921" actId="2696"/>
          <pc:sldLayoutMkLst>
            <pc:docMk/>
            <pc:sldMasterMk cId="1191466964" sldId="2147483666"/>
            <pc:sldLayoutMk cId="269858814" sldId="2147483672"/>
          </pc:sldLayoutMkLst>
        </pc:sldLayoutChg>
        <pc:sldLayoutChg chg="new del replId">
          <pc:chgData name="Radim Šupka" userId="40185418ca1adbfe" providerId="LiveId" clId="{621FB4A5-C81D-4394-B34C-C499CB08C3E5}" dt="2023-03-02T10:53:23.358" v="1922" actId="2696"/>
          <pc:sldLayoutMkLst>
            <pc:docMk/>
            <pc:sldMasterMk cId="1191466964" sldId="2147483666"/>
            <pc:sldLayoutMk cId="2762041831" sldId="2147483673"/>
          </pc:sldLayoutMkLst>
        </pc:sldLayoutChg>
        <pc:sldLayoutChg chg="new del replId">
          <pc:chgData name="Radim Šupka" userId="40185418ca1adbfe" providerId="LiveId" clId="{621FB4A5-C81D-4394-B34C-C499CB08C3E5}" dt="2023-03-02T10:53:23.371" v="1923" actId="2696"/>
          <pc:sldLayoutMkLst>
            <pc:docMk/>
            <pc:sldMasterMk cId="1191466964" sldId="2147483666"/>
            <pc:sldLayoutMk cId="2826071363" sldId="2147483674"/>
          </pc:sldLayoutMkLst>
        </pc:sldLayoutChg>
        <pc:sldLayoutChg chg="new del replId">
          <pc:chgData name="Radim Šupka" userId="40185418ca1adbfe" providerId="LiveId" clId="{621FB4A5-C81D-4394-B34C-C499CB08C3E5}" dt="2023-03-02T10:53:23.387" v="1924" actId="2696"/>
          <pc:sldLayoutMkLst>
            <pc:docMk/>
            <pc:sldMasterMk cId="1191466964" sldId="2147483666"/>
            <pc:sldLayoutMk cId="1219463931" sldId="2147483675"/>
          </pc:sldLayoutMkLst>
        </pc:sldLayoutChg>
        <pc:sldLayoutChg chg="new del replId">
          <pc:chgData name="Radim Šupka" userId="40185418ca1adbfe" providerId="LiveId" clId="{621FB4A5-C81D-4394-B34C-C499CB08C3E5}" dt="2023-03-02T10:53:23.400" v="1925" actId="2696"/>
          <pc:sldLayoutMkLst>
            <pc:docMk/>
            <pc:sldMasterMk cId="1191466964" sldId="2147483666"/>
            <pc:sldLayoutMk cId="3025413907" sldId="2147483676"/>
          </pc:sldLayoutMkLst>
        </pc:sldLayoutChg>
        <pc:sldLayoutChg chg="new del replId">
          <pc:chgData name="Radim Šupka" userId="40185418ca1adbfe" providerId="LiveId" clId="{621FB4A5-C81D-4394-B34C-C499CB08C3E5}" dt="2023-03-02T10:53:23.410" v="1926" actId="2696"/>
          <pc:sldLayoutMkLst>
            <pc:docMk/>
            <pc:sldMasterMk cId="1191466964" sldId="2147483666"/>
            <pc:sldLayoutMk cId="3865507993" sldId="2147483677"/>
          </pc:sldLayoutMkLst>
        </pc:sldLayoutChg>
      </pc:sldMasterChg>
      <pc:sldMasterChg chg="new del mod addSldLayout delSldLayout">
        <pc:chgData name="Radim Šupka" userId="40185418ca1adbfe" providerId="LiveId" clId="{621FB4A5-C81D-4394-B34C-C499CB08C3E5}" dt="2023-03-02T10:53:21.967" v="1915" actId="2696"/>
        <pc:sldMasterMkLst>
          <pc:docMk/>
          <pc:sldMasterMk cId="1684046162" sldId="2147483678"/>
        </pc:sldMasterMkLst>
        <pc:sldLayoutChg chg="new del replId">
          <pc:chgData name="Radim Šupka" userId="40185418ca1adbfe" providerId="LiveId" clId="{621FB4A5-C81D-4394-B34C-C499CB08C3E5}" dt="2023-03-02T10:53:21.792" v="1904" actId="2696"/>
          <pc:sldLayoutMkLst>
            <pc:docMk/>
            <pc:sldMasterMk cId="1684046162" sldId="2147483678"/>
            <pc:sldLayoutMk cId="785338361" sldId="2147483679"/>
          </pc:sldLayoutMkLst>
        </pc:sldLayoutChg>
        <pc:sldLayoutChg chg="new del replId">
          <pc:chgData name="Radim Šupka" userId="40185418ca1adbfe" providerId="LiveId" clId="{621FB4A5-C81D-4394-B34C-C499CB08C3E5}" dt="2023-03-02T10:53:21.805" v="1905" actId="2696"/>
          <pc:sldLayoutMkLst>
            <pc:docMk/>
            <pc:sldMasterMk cId="1684046162" sldId="2147483678"/>
            <pc:sldLayoutMk cId="3558931417" sldId="2147483680"/>
          </pc:sldLayoutMkLst>
        </pc:sldLayoutChg>
        <pc:sldLayoutChg chg="new del replId">
          <pc:chgData name="Radim Šupka" userId="40185418ca1adbfe" providerId="LiveId" clId="{621FB4A5-C81D-4394-B34C-C499CB08C3E5}" dt="2023-03-02T10:53:21.819" v="1906" actId="2696"/>
          <pc:sldLayoutMkLst>
            <pc:docMk/>
            <pc:sldMasterMk cId="1684046162" sldId="2147483678"/>
            <pc:sldLayoutMk cId="2528703830" sldId="2147483681"/>
          </pc:sldLayoutMkLst>
        </pc:sldLayoutChg>
        <pc:sldLayoutChg chg="new del replId">
          <pc:chgData name="Radim Šupka" userId="40185418ca1adbfe" providerId="LiveId" clId="{621FB4A5-C81D-4394-B34C-C499CB08C3E5}" dt="2023-03-02T10:53:21.832" v="1907" actId="2696"/>
          <pc:sldLayoutMkLst>
            <pc:docMk/>
            <pc:sldMasterMk cId="1684046162" sldId="2147483678"/>
            <pc:sldLayoutMk cId="1338603581" sldId="2147483682"/>
          </pc:sldLayoutMkLst>
        </pc:sldLayoutChg>
        <pc:sldLayoutChg chg="new del replId">
          <pc:chgData name="Radim Šupka" userId="40185418ca1adbfe" providerId="LiveId" clId="{621FB4A5-C81D-4394-B34C-C499CB08C3E5}" dt="2023-03-02T10:53:21.846" v="1908" actId="2696"/>
          <pc:sldLayoutMkLst>
            <pc:docMk/>
            <pc:sldMasterMk cId="1684046162" sldId="2147483678"/>
            <pc:sldLayoutMk cId="2470184596" sldId="2147483683"/>
          </pc:sldLayoutMkLst>
        </pc:sldLayoutChg>
        <pc:sldLayoutChg chg="new del replId">
          <pc:chgData name="Radim Šupka" userId="40185418ca1adbfe" providerId="LiveId" clId="{621FB4A5-C81D-4394-B34C-C499CB08C3E5}" dt="2023-03-02T10:53:21.858" v="1909" actId="2696"/>
          <pc:sldLayoutMkLst>
            <pc:docMk/>
            <pc:sldMasterMk cId="1684046162" sldId="2147483678"/>
            <pc:sldLayoutMk cId="2717691591" sldId="2147483684"/>
          </pc:sldLayoutMkLst>
        </pc:sldLayoutChg>
        <pc:sldLayoutChg chg="new del replId">
          <pc:chgData name="Radim Šupka" userId="40185418ca1adbfe" providerId="LiveId" clId="{621FB4A5-C81D-4394-B34C-C499CB08C3E5}" dt="2023-03-02T10:53:21.870" v="1910" actId="2696"/>
          <pc:sldLayoutMkLst>
            <pc:docMk/>
            <pc:sldMasterMk cId="1684046162" sldId="2147483678"/>
            <pc:sldLayoutMk cId="794474642" sldId="2147483685"/>
          </pc:sldLayoutMkLst>
        </pc:sldLayoutChg>
        <pc:sldLayoutChg chg="new del replId">
          <pc:chgData name="Radim Šupka" userId="40185418ca1adbfe" providerId="LiveId" clId="{621FB4A5-C81D-4394-B34C-C499CB08C3E5}" dt="2023-03-02T10:53:21.882" v="1911" actId="2696"/>
          <pc:sldLayoutMkLst>
            <pc:docMk/>
            <pc:sldMasterMk cId="1684046162" sldId="2147483678"/>
            <pc:sldLayoutMk cId="1923202943" sldId="2147483686"/>
          </pc:sldLayoutMkLst>
        </pc:sldLayoutChg>
        <pc:sldLayoutChg chg="new del replId">
          <pc:chgData name="Radim Šupka" userId="40185418ca1adbfe" providerId="LiveId" clId="{621FB4A5-C81D-4394-B34C-C499CB08C3E5}" dt="2023-03-02T10:53:21.896" v="1912" actId="2696"/>
          <pc:sldLayoutMkLst>
            <pc:docMk/>
            <pc:sldMasterMk cId="1684046162" sldId="2147483678"/>
            <pc:sldLayoutMk cId="1179883858" sldId="2147483687"/>
          </pc:sldLayoutMkLst>
        </pc:sldLayoutChg>
        <pc:sldLayoutChg chg="new del replId">
          <pc:chgData name="Radim Šupka" userId="40185418ca1adbfe" providerId="LiveId" clId="{621FB4A5-C81D-4394-B34C-C499CB08C3E5}" dt="2023-03-02T10:53:21.909" v="1913" actId="2696"/>
          <pc:sldLayoutMkLst>
            <pc:docMk/>
            <pc:sldMasterMk cId="1684046162" sldId="2147483678"/>
            <pc:sldLayoutMk cId="595709373" sldId="2147483688"/>
          </pc:sldLayoutMkLst>
        </pc:sldLayoutChg>
        <pc:sldLayoutChg chg="new del replId">
          <pc:chgData name="Radim Šupka" userId="40185418ca1adbfe" providerId="LiveId" clId="{621FB4A5-C81D-4394-B34C-C499CB08C3E5}" dt="2023-03-02T10:53:21.921" v="1914" actId="2696"/>
          <pc:sldLayoutMkLst>
            <pc:docMk/>
            <pc:sldMasterMk cId="1684046162" sldId="2147483678"/>
            <pc:sldLayoutMk cId="790480043" sldId="214748368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gobec.cz/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gobec.cz/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07EE4-781C-4CF4-9865-A445C2396E6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DF8A5-F5D4-47DF-A3F6-D757737F2E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Kompletně </a:t>
          </a:r>
          <a:r>
            <a: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nové webové stránky </a:t>
          </a:r>
          <a:r>
            <a: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(včetně sekce pro Spolek Filipovec přímo na stránkách obce), včetně profilu na sociálních sítích pro mladší obyvatele.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6069F2E-496D-482D-BB48-2EC7D4909944}" type="parTrans" cxnId="{36CB87F1-88FC-4193-A452-B040DB6833FB}">
      <dgm:prSet/>
      <dgm:spPr/>
      <dgm:t>
        <a:bodyPr/>
        <a:lstStyle/>
        <a:p>
          <a:endParaRPr lang="en-US"/>
        </a:p>
      </dgm:t>
    </dgm:pt>
    <dgm:pt modelId="{CA3516C6-489C-4559-A56D-E4FCA665AFC7}" type="sibTrans" cxnId="{36CB87F1-88FC-4193-A452-B040DB6833FB}">
      <dgm:prSet/>
      <dgm:spPr/>
      <dgm:t>
        <a:bodyPr/>
        <a:lstStyle/>
        <a:p>
          <a:endParaRPr lang="en-US"/>
        </a:p>
      </dgm:t>
    </dgm:pt>
    <dgm:pt modelId="{CDFE01C1-93FE-4CDD-A146-F5A144C3A41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Automatický informační systém </a:t>
          </a:r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 občany. Rozesílání aktualit registrovaným občanům s možností vlastní správy preferencí rozesílání.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2169D74-234F-4004-A951-65A51D08CDD4}" type="parTrans" cxnId="{E55E8A5E-AD61-4F13-A059-22BE1F023DD6}">
      <dgm:prSet/>
      <dgm:spPr/>
      <dgm:t>
        <a:bodyPr/>
        <a:lstStyle/>
        <a:p>
          <a:endParaRPr lang="en-US"/>
        </a:p>
      </dgm:t>
    </dgm:pt>
    <dgm:pt modelId="{91701C9D-410D-4468-9F4E-63BB84B5F684}" type="sibTrans" cxnId="{E55E8A5E-AD61-4F13-A059-22BE1F023DD6}">
      <dgm:prSet/>
      <dgm:spPr/>
      <dgm:t>
        <a:bodyPr/>
        <a:lstStyle/>
        <a:p>
          <a:endParaRPr lang="en-US"/>
        </a:p>
      </dgm:t>
    </dgm:pt>
    <dgm:pt modelId="{6E48DC3A-9C43-489E-B60F-1D9EED0B9AC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Informační SMS </a:t>
          </a:r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možnost rozesílání SMS s důležitými informacemi občanům.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65EA41-D65E-40D0-9D8F-B68DC6CFF4BB}" type="parTrans" cxnId="{999648D9-D517-477B-98BC-DA1A10D75993}">
      <dgm:prSet/>
      <dgm:spPr/>
      <dgm:t>
        <a:bodyPr/>
        <a:lstStyle/>
        <a:p>
          <a:endParaRPr lang="en-US"/>
        </a:p>
      </dgm:t>
    </dgm:pt>
    <dgm:pt modelId="{C2DEFC95-DA55-44EC-8FF4-7E524A57F4F6}" type="sibTrans" cxnId="{999648D9-D517-477B-98BC-DA1A10D75993}">
      <dgm:prSet/>
      <dgm:spPr/>
      <dgm:t>
        <a:bodyPr/>
        <a:lstStyle/>
        <a:p>
          <a:endParaRPr lang="en-US"/>
        </a:p>
      </dgm:t>
    </dgm:pt>
    <dgm:pt modelId="{A0703082-5ACE-4572-B277-AA77883EDA1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Lepší pravidelná informovanost občanů</a:t>
          </a:r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životě v obci a na OÚ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C0FF36F-833E-4865-A123-9CEDD2F9C233}" type="parTrans" cxnId="{FE09D976-BD5A-4129-94C9-CC764513322C}">
      <dgm:prSet/>
      <dgm:spPr/>
      <dgm:t>
        <a:bodyPr/>
        <a:lstStyle/>
        <a:p>
          <a:endParaRPr lang="en-US"/>
        </a:p>
      </dgm:t>
    </dgm:pt>
    <dgm:pt modelId="{BF844A9D-1E29-4625-A26C-5EB90A98B755}" type="sibTrans" cxnId="{FE09D976-BD5A-4129-94C9-CC764513322C}">
      <dgm:prSet/>
      <dgm:spPr/>
      <dgm:t>
        <a:bodyPr/>
        <a:lstStyle/>
        <a:p>
          <a:endParaRPr lang="en-US"/>
        </a:p>
      </dgm:t>
    </dgm:pt>
    <dgm:pt modelId="{AF8C8618-A9F1-433F-A21E-36CF6B7F062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Doubravický občasník, Newsletter (e-maily)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BEF4B43-D667-4D4D-A007-FBB6D0F29A2B}" type="parTrans" cxnId="{4DD2A733-7CE8-497C-AB2D-98356FD18E8C}">
      <dgm:prSet/>
      <dgm:spPr/>
      <dgm:t>
        <a:bodyPr/>
        <a:lstStyle/>
        <a:p>
          <a:endParaRPr lang="en-US"/>
        </a:p>
      </dgm:t>
    </dgm:pt>
    <dgm:pt modelId="{B7D5C4D8-D383-42DA-BF05-1B70783E9277}" type="sibTrans" cxnId="{4DD2A733-7CE8-497C-AB2D-98356FD18E8C}">
      <dgm:prSet/>
      <dgm:spPr/>
      <dgm:t>
        <a:bodyPr/>
        <a:lstStyle/>
        <a:p>
          <a:endParaRPr lang="en-US"/>
        </a:p>
      </dgm:t>
    </dgm:pt>
    <dgm:pt modelId="{F5CB4F8C-F4DE-4260-B15E-1AC2A6A23E3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Veškeré </a:t>
          </a:r>
          <a:r>
            <a: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informace na www stránkách </a:t>
          </a:r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(včetně zápisů ze zastupitelstva)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BA90C8-3737-438A-9389-4518739068DE}" type="parTrans" cxnId="{DB705BBC-0EEE-47D4-9892-B8C8F1671D00}">
      <dgm:prSet/>
      <dgm:spPr/>
      <dgm:t>
        <a:bodyPr/>
        <a:lstStyle/>
        <a:p>
          <a:endParaRPr lang="en-US"/>
        </a:p>
      </dgm:t>
    </dgm:pt>
    <dgm:pt modelId="{5790D150-824D-483D-A893-AFB05E6376CD}" type="sibTrans" cxnId="{DB705BBC-0EEE-47D4-9892-B8C8F1671D00}">
      <dgm:prSet/>
      <dgm:spPr/>
      <dgm:t>
        <a:bodyPr/>
        <a:lstStyle/>
        <a:p>
          <a:endParaRPr lang="en-US"/>
        </a:p>
      </dgm:t>
    </dgm:pt>
    <dgm:pt modelId="{5EDE859F-13F9-4552-9ED4-1D75916F4E7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Instagramový účet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4E33A3D-F0F4-4BA0-99F3-5FF80B7FD13F}" type="parTrans" cxnId="{AB6703BF-6CE3-41E5-A929-5CAA826886EF}">
      <dgm:prSet/>
      <dgm:spPr/>
      <dgm:t>
        <a:bodyPr/>
        <a:lstStyle/>
        <a:p>
          <a:endParaRPr lang="en-US"/>
        </a:p>
      </dgm:t>
    </dgm:pt>
    <dgm:pt modelId="{1CF24D08-15E5-4EEA-93C3-F6AD88989CEF}" type="sibTrans" cxnId="{AB6703BF-6CE3-41E5-A929-5CAA826886EF}">
      <dgm:prSet/>
      <dgm:spPr/>
      <dgm:t>
        <a:bodyPr/>
        <a:lstStyle/>
        <a:p>
          <a:endParaRPr lang="en-US"/>
        </a:p>
      </dgm:t>
    </dgm:pt>
    <dgm:pt modelId="{DFC6CA97-572E-4322-9B4D-4910F8DED6F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digitalizace OÚ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272A8D-8FE0-4A24-9AA6-62C82CA60609}" type="parTrans" cxnId="{C8250668-29D2-4104-BA69-F2BC7C7368E5}">
      <dgm:prSet/>
      <dgm:spPr/>
      <dgm:t>
        <a:bodyPr/>
        <a:lstStyle/>
        <a:p>
          <a:endParaRPr lang="en-US"/>
        </a:p>
      </dgm:t>
    </dgm:pt>
    <dgm:pt modelId="{096CE23C-E565-4E7C-A51A-4E3E3FDFD06D}" type="sibTrans" cxnId="{C8250668-29D2-4104-BA69-F2BC7C7368E5}">
      <dgm:prSet/>
      <dgm:spPr/>
      <dgm:t>
        <a:bodyPr/>
        <a:lstStyle/>
        <a:p>
          <a:endParaRPr lang="en-US"/>
        </a:p>
      </dgm:t>
    </dgm:pt>
    <dgm:pt modelId="{A098556B-30E9-4192-95F1-E9D33738463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Elektronická spisová služba, archivace</a:t>
          </a:r>
          <a:r>
            <a:rPr lang="cs-CZ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zálohování</a:t>
          </a:r>
          <a:endParaRPr lang="cs-CZ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Zřízení jednotných obecních e-mailů (zabezpečení) a kompletní záloha </a:t>
          </a:r>
        </a:p>
      </dgm:t>
    </dgm:pt>
    <dgm:pt modelId="{F076BDA2-B53D-4AE2-A7A5-4B6368F52C7D}" type="parTrans" cxnId="{B25B6B58-4EFE-4E85-A7DA-EF8472171FA7}">
      <dgm:prSet/>
      <dgm:spPr/>
      <dgm:t>
        <a:bodyPr/>
        <a:lstStyle/>
        <a:p>
          <a:endParaRPr lang="en-US"/>
        </a:p>
      </dgm:t>
    </dgm:pt>
    <dgm:pt modelId="{8259D371-2C80-452E-B509-9476920797EF}" type="sibTrans" cxnId="{B25B6B58-4EFE-4E85-A7DA-EF8472171FA7}">
      <dgm:prSet/>
      <dgm:spPr/>
      <dgm:t>
        <a:bodyPr/>
        <a:lstStyle/>
        <a:p>
          <a:endParaRPr lang="en-US"/>
        </a:p>
      </dgm:t>
    </dgm:pt>
    <dgm:pt modelId="{5FB3D718-C750-47B3-97BA-3A69D4B771C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Elektronická úřední deska s automatizovaným zveřejňováním informací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BACBCFE-F27E-4205-B310-57B05A61A344}" type="parTrans" cxnId="{31AF3D75-5820-4174-885F-E6501EF1C076}">
      <dgm:prSet/>
      <dgm:spPr/>
      <dgm:t>
        <a:bodyPr/>
        <a:lstStyle/>
        <a:p>
          <a:endParaRPr lang="en-US"/>
        </a:p>
      </dgm:t>
    </dgm:pt>
    <dgm:pt modelId="{BEE8F618-1800-4B41-A7F0-653CAE146E55}" type="sibTrans" cxnId="{31AF3D75-5820-4174-885F-E6501EF1C076}">
      <dgm:prSet/>
      <dgm:spPr/>
      <dgm:t>
        <a:bodyPr/>
        <a:lstStyle/>
        <a:p>
          <a:endParaRPr lang="en-US"/>
        </a:p>
      </dgm:t>
    </dgm:pt>
    <dgm:pt modelId="{37923702-5612-45D7-BF1D-17662FAF617A}" type="pres">
      <dgm:prSet presAssocID="{AB007EE4-781C-4CF4-9865-A445C2396E60}" presName="root" presStyleCnt="0">
        <dgm:presLayoutVars>
          <dgm:dir/>
          <dgm:resizeHandles val="exact"/>
        </dgm:presLayoutVars>
      </dgm:prSet>
      <dgm:spPr/>
    </dgm:pt>
    <dgm:pt modelId="{E91AED93-9338-47E3-8C02-7FB84D23787D}" type="pres">
      <dgm:prSet presAssocID="{ADDDF8A5-F5D4-47DF-A3F6-D757737F2E5D}" presName="compNode" presStyleCnt="0"/>
      <dgm:spPr/>
    </dgm:pt>
    <dgm:pt modelId="{C728F204-A646-465B-998E-62C80544135F}" type="pres">
      <dgm:prSet presAssocID="{ADDDF8A5-F5D4-47DF-A3F6-D757737F2E5D}" presName="bgRect" presStyleLbl="bgShp" presStyleIdx="0" presStyleCnt="5"/>
      <dgm:spPr/>
    </dgm:pt>
    <dgm:pt modelId="{65D32054-694D-477A-A717-FA3857404A81}" type="pres">
      <dgm:prSet presAssocID="{ADDDF8A5-F5D4-47DF-A3F6-D757737F2E5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9F934B8-5A2E-4674-B644-F11765BCA886}" type="pres">
      <dgm:prSet presAssocID="{ADDDF8A5-F5D4-47DF-A3F6-D757737F2E5D}" presName="spaceRect" presStyleCnt="0"/>
      <dgm:spPr/>
    </dgm:pt>
    <dgm:pt modelId="{93B2370C-65F3-4C2C-8F7B-C70CEE9F80AF}" type="pres">
      <dgm:prSet presAssocID="{ADDDF8A5-F5D4-47DF-A3F6-D757737F2E5D}" presName="parTx" presStyleLbl="revTx" presStyleIdx="0" presStyleCnt="7">
        <dgm:presLayoutVars>
          <dgm:chMax val="0"/>
          <dgm:chPref val="0"/>
        </dgm:presLayoutVars>
      </dgm:prSet>
      <dgm:spPr/>
    </dgm:pt>
    <dgm:pt modelId="{7E3A3084-21E1-4669-81A8-5DC9D24C8951}" type="pres">
      <dgm:prSet presAssocID="{CA3516C6-489C-4559-A56D-E4FCA665AFC7}" presName="sibTrans" presStyleCnt="0"/>
      <dgm:spPr/>
    </dgm:pt>
    <dgm:pt modelId="{5BD4A30D-05F2-4C94-88EE-A7A2C33C5F9E}" type="pres">
      <dgm:prSet presAssocID="{CDFE01C1-93FE-4CDD-A146-F5A144C3A412}" presName="compNode" presStyleCnt="0"/>
      <dgm:spPr/>
    </dgm:pt>
    <dgm:pt modelId="{28F3A0DB-5303-416D-92FD-124CB12CD962}" type="pres">
      <dgm:prSet presAssocID="{CDFE01C1-93FE-4CDD-A146-F5A144C3A412}" presName="bgRect" presStyleLbl="bgShp" presStyleIdx="1" presStyleCnt="5"/>
      <dgm:spPr/>
    </dgm:pt>
    <dgm:pt modelId="{D967D20C-A1FA-40AB-A97D-C5CB30651941}" type="pres">
      <dgm:prSet presAssocID="{CDFE01C1-93FE-4CDD-A146-F5A144C3A41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4D71D912-8409-4605-B2F2-6DAC5DB81381}" type="pres">
      <dgm:prSet presAssocID="{CDFE01C1-93FE-4CDD-A146-F5A144C3A412}" presName="spaceRect" presStyleCnt="0"/>
      <dgm:spPr/>
    </dgm:pt>
    <dgm:pt modelId="{4D77C2C1-049A-425E-9CB6-947993684698}" type="pres">
      <dgm:prSet presAssocID="{CDFE01C1-93FE-4CDD-A146-F5A144C3A412}" presName="parTx" presStyleLbl="revTx" presStyleIdx="1" presStyleCnt="7">
        <dgm:presLayoutVars>
          <dgm:chMax val="0"/>
          <dgm:chPref val="0"/>
        </dgm:presLayoutVars>
      </dgm:prSet>
      <dgm:spPr/>
    </dgm:pt>
    <dgm:pt modelId="{3CD6F38F-75F7-40A8-A5EF-50FDBDBAC299}" type="pres">
      <dgm:prSet presAssocID="{91701C9D-410D-4468-9F4E-63BB84B5F684}" presName="sibTrans" presStyleCnt="0"/>
      <dgm:spPr/>
    </dgm:pt>
    <dgm:pt modelId="{C06F0DE4-9044-4F4E-AA11-466BB2B36543}" type="pres">
      <dgm:prSet presAssocID="{6E48DC3A-9C43-489E-B60F-1D9EED0B9ACC}" presName="compNode" presStyleCnt="0"/>
      <dgm:spPr/>
    </dgm:pt>
    <dgm:pt modelId="{CFE670FD-8015-48AA-9823-86A70F8806E7}" type="pres">
      <dgm:prSet presAssocID="{6E48DC3A-9C43-489E-B60F-1D9EED0B9ACC}" presName="bgRect" presStyleLbl="bgShp" presStyleIdx="2" presStyleCnt="5"/>
      <dgm:spPr/>
    </dgm:pt>
    <dgm:pt modelId="{BBB214FA-E71E-410B-84EF-2346A5098B37}" type="pres">
      <dgm:prSet presAssocID="{6E48DC3A-9C43-489E-B60F-1D9EED0B9AC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A4358C5-DBAC-4548-AE16-02FB1974BB17}" type="pres">
      <dgm:prSet presAssocID="{6E48DC3A-9C43-489E-B60F-1D9EED0B9ACC}" presName="spaceRect" presStyleCnt="0"/>
      <dgm:spPr/>
    </dgm:pt>
    <dgm:pt modelId="{6AD6A21B-56CD-4056-9545-D8504AFA741A}" type="pres">
      <dgm:prSet presAssocID="{6E48DC3A-9C43-489E-B60F-1D9EED0B9ACC}" presName="parTx" presStyleLbl="revTx" presStyleIdx="2" presStyleCnt="7">
        <dgm:presLayoutVars>
          <dgm:chMax val="0"/>
          <dgm:chPref val="0"/>
        </dgm:presLayoutVars>
      </dgm:prSet>
      <dgm:spPr/>
    </dgm:pt>
    <dgm:pt modelId="{C52C6560-99C1-4C28-BFCB-252016AA68D3}" type="pres">
      <dgm:prSet presAssocID="{C2DEFC95-DA55-44EC-8FF4-7E524A57F4F6}" presName="sibTrans" presStyleCnt="0"/>
      <dgm:spPr/>
    </dgm:pt>
    <dgm:pt modelId="{09BA2906-6A37-4B35-A44E-0589BD8E1250}" type="pres">
      <dgm:prSet presAssocID="{A0703082-5ACE-4572-B277-AA77883EDA16}" presName="compNode" presStyleCnt="0"/>
      <dgm:spPr/>
    </dgm:pt>
    <dgm:pt modelId="{807442F9-1E92-4520-80A5-A30F34C98BE1}" type="pres">
      <dgm:prSet presAssocID="{A0703082-5ACE-4572-B277-AA77883EDA16}" presName="bgRect" presStyleLbl="bgShp" presStyleIdx="3" presStyleCnt="5"/>
      <dgm:spPr/>
    </dgm:pt>
    <dgm:pt modelId="{37EF87F9-6D60-4888-A986-B269177F4F8E}" type="pres">
      <dgm:prSet presAssocID="{A0703082-5ACE-4572-B277-AA77883EDA1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530B4FF2-895D-48FB-8816-CB38DF497440}" type="pres">
      <dgm:prSet presAssocID="{A0703082-5ACE-4572-B277-AA77883EDA16}" presName="spaceRect" presStyleCnt="0"/>
      <dgm:spPr/>
    </dgm:pt>
    <dgm:pt modelId="{B1246B2B-2AAD-4519-8839-59C0DC912A58}" type="pres">
      <dgm:prSet presAssocID="{A0703082-5ACE-4572-B277-AA77883EDA16}" presName="parTx" presStyleLbl="revTx" presStyleIdx="3" presStyleCnt="7">
        <dgm:presLayoutVars>
          <dgm:chMax val="0"/>
          <dgm:chPref val="0"/>
        </dgm:presLayoutVars>
      </dgm:prSet>
      <dgm:spPr/>
    </dgm:pt>
    <dgm:pt modelId="{BCAAEB69-226E-47FA-BDFD-2B69FF21F975}" type="pres">
      <dgm:prSet presAssocID="{A0703082-5ACE-4572-B277-AA77883EDA16}" presName="desTx" presStyleLbl="revTx" presStyleIdx="4" presStyleCnt="7">
        <dgm:presLayoutVars/>
      </dgm:prSet>
      <dgm:spPr/>
    </dgm:pt>
    <dgm:pt modelId="{7060D1B4-DEAF-43CC-8F8C-42365D1B51BF}" type="pres">
      <dgm:prSet presAssocID="{BF844A9D-1E29-4625-A26C-5EB90A98B755}" presName="sibTrans" presStyleCnt="0"/>
      <dgm:spPr/>
    </dgm:pt>
    <dgm:pt modelId="{64905AF8-01FC-4CA7-B08A-6C334876561C}" type="pres">
      <dgm:prSet presAssocID="{DFC6CA97-572E-4322-9B4D-4910F8DED6FF}" presName="compNode" presStyleCnt="0"/>
      <dgm:spPr/>
    </dgm:pt>
    <dgm:pt modelId="{A64A90E8-186A-45C7-9390-0E8D31B22B6E}" type="pres">
      <dgm:prSet presAssocID="{DFC6CA97-572E-4322-9B4D-4910F8DED6FF}" presName="bgRect" presStyleLbl="bgShp" presStyleIdx="4" presStyleCnt="5"/>
      <dgm:spPr/>
    </dgm:pt>
    <dgm:pt modelId="{B88D0C4C-0DD8-46CE-B057-AE36E0CEE808}" type="pres">
      <dgm:prSet presAssocID="{DFC6CA97-572E-4322-9B4D-4910F8DED6F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7DDE789-88CB-46DA-BBE2-19F8DCD0C0A6}" type="pres">
      <dgm:prSet presAssocID="{DFC6CA97-572E-4322-9B4D-4910F8DED6FF}" presName="spaceRect" presStyleCnt="0"/>
      <dgm:spPr/>
    </dgm:pt>
    <dgm:pt modelId="{49ECEA69-1509-4A41-99E0-5C06BAEDFFA3}" type="pres">
      <dgm:prSet presAssocID="{DFC6CA97-572E-4322-9B4D-4910F8DED6FF}" presName="parTx" presStyleLbl="revTx" presStyleIdx="5" presStyleCnt="7">
        <dgm:presLayoutVars>
          <dgm:chMax val="0"/>
          <dgm:chPref val="0"/>
        </dgm:presLayoutVars>
      </dgm:prSet>
      <dgm:spPr/>
    </dgm:pt>
    <dgm:pt modelId="{BAE969F5-2F91-4AD8-ABFD-71E1A3A409A1}" type="pres">
      <dgm:prSet presAssocID="{DFC6CA97-572E-4322-9B4D-4910F8DED6FF}" presName="desTx" presStyleLbl="revTx" presStyleIdx="6" presStyleCnt="7" custScaleY="137234" custLinFactNeighborX="13" custLinFactNeighborY="42711">
        <dgm:presLayoutVars/>
      </dgm:prSet>
      <dgm:spPr/>
    </dgm:pt>
  </dgm:ptLst>
  <dgm:cxnLst>
    <dgm:cxn modelId="{11D84F11-9542-4F0B-9117-5EADB4AE931B}" type="presOf" srcId="{A0703082-5ACE-4572-B277-AA77883EDA16}" destId="{B1246B2B-2AAD-4519-8839-59C0DC912A58}" srcOrd="0" destOrd="0" presId="urn:microsoft.com/office/officeart/2018/2/layout/IconVerticalSolidList"/>
    <dgm:cxn modelId="{8E2AFD11-4C3B-49BD-BA62-AE151584F40B}" type="presOf" srcId="{AB007EE4-781C-4CF4-9865-A445C2396E60}" destId="{37923702-5612-45D7-BF1D-17662FAF617A}" srcOrd="0" destOrd="0" presId="urn:microsoft.com/office/officeart/2018/2/layout/IconVerticalSolidList"/>
    <dgm:cxn modelId="{D83E6D1D-01F5-43B7-BAA0-921482580026}" type="presOf" srcId="{CDFE01C1-93FE-4CDD-A146-F5A144C3A412}" destId="{4D77C2C1-049A-425E-9CB6-947993684698}" srcOrd="0" destOrd="0" presId="urn:microsoft.com/office/officeart/2018/2/layout/IconVerticalSolidList"/>
    <dgm:cxn modelId="{4338BC26-C302-4B2E-9FF5-0037DDA2E460}" type="presOf" srcId="{AF8C8618-A9F1-433F-A21E-36CF6B7F0620}" destId="{BCAAEB69-226E-47FA-BDFD-2B69FF21F975}" srcOrd="0" destOrd="0" presId="urn:microsoft.com/office/officeart/2018/2/layout/IconVerticalSolidList"/>
    <dgm:cxn modelId="{B746D426-1157-4B15-B770-D3146A01C18F}" type="presOf" srcId="{6E48DC3A-9C43-489E-B60F-1D9EED0B9ACC}" destId="{6AD6A21B-56CD-4056-9545-D8504AFA741A}" srcOrd="0" destOrd="0" presId="urn:microsoft.com/office/officeart/2018/2/layout/IconVerticalSolidList"/>
    <dgm:cxn modelId="{4DD2A733-7CE8-497C-AB2D-98356FD18E8C}" srcId="{A0703082-5ACE-4572-B277-AA77883EDA16}" destId="{AF8C8618-A9F1-433F-A21E-36CF6B7F0620}" srcOrd="0" destOrd="0" parTransId="{2BEF4B43-D667-4D4D-A007-FBB6D0F29A2B}" sibTransId="{B7D5C4D8-D383-42DA-BF05-1B70783E9277}"/>
    <dgm:cxn modelId="{23254D3F-BB97-42DA-80CD-3CF55E7DB167}" type="presOf" srcId="{ADDDF8A5-F5D4-47DF-A3F6-D757737F2E5D}" destId="{93B2370C-65F3-4C2C-8F7B-C70CEE9F80AF}" srcOrd="0" destOrd="0" presId="urn:microsoft.com/office/officeart/2018/2/layout/IconVerticalSolidList"/>
    <dgm:cxn modelId="{E55E8A5E-AD61-4F13-A059-22BE1F023DD6}" srcId="{AB007EE4-781C-4CF4-9865-A445C2396E60}" destId="{CDFE01C1-93FE-4CDD-A146-F5A144C3A412}" srcOrd="1" destOrd="0" parTransId="{E2169D74-234F-4004-A951-65A51D08CDD4}" sibTransId="{91701C9D-410D-4468-9F4E-63BB84B5F684}"/>
    <dgm:cxn modelId="{C8250668-29D2-4104-BA69-F2BC7C7368E5}" srcId="{AB007EE4-781C-4CF4-9865-A445C2396E60}" destId="{DFC6CA97-572E-4322-9B4D-4910F8DED6FF}" srcOrd="4" destOrd="0" parTransId="{06272A8D-8FE0-4A24-9AA6-62C82CA60609}" sibTransId="{096CE23C-E565-4E7C-A51A-4E3E3FDFD06D}"/>
    <dgm:cxn modelId="{31AF3D75-5820-4174-885F-E6501EF1C076}" srcId="{DFC6CA97-572E-4322-9B4D-4910F8DED6FF}" destId="{5FB3D718-C750-47B3-97BA-3A69D4B771CF}" srcOrd="1" destOrd="0" parTransId="{6BACBCFE-F27E-4205-B310-57B05A61A344}" sibTransId="{BEE8F618-1800-4B41-A7F0-653CAE146E55}"/>
    <dgm:cxn modelId="{FE09D976-BD5A-4129-94C9-CC764513322C}" srcId="{AB007EE4-781C-4CF4-9865-A445C2396E60}" destId="{A0703082-5ACE-4572-B277-AA77883EDA16}" srcOrd="3" destOrd="0" parTransId="{FC0FF36F-833E-4865-A123-9CEDD2F9C233}" sibTransId="{BF844A9D-1E29-4625-A26C-5EB90A98B755}"/>
    <dgm:cxn modelId="{B25B6B58-4EFE-4E85-A7DA-EF8472171FA7}" srcId="{DFC6CA97-572E-4322-9B4D-4910F8DED6FF}" destId="{A098556B-30E9-4192-95F1-E9D337384633}" srcOrd="0" destOrd="0" parTransId="{F076BDA2-B53D-4AE2-A7A5-4B6368F52C7D}" sibTransId="{8259D371-2C80-452E-B509-9476920797EF}"/>
    <dgm:cxn modelId="{3674648D-9E5A-49FB-BC81-1D397D7A0407}" type="presOf" srcId="{5FB3D718-C750-47B3-97BA-3A69D4B771CF}" destId="{BAE969F5-2F91-4AD8-ABFD-71E1A3A409A1}" srcOrd="0" destOrd="1" presId="urn:microsoft.com/office/officeart/2018/2/layout/IconVerticalSolidList"/>
    <dgm:cxn modelId="{586CEC90-280C-4B61-BEA1-B0EF6A201787}" type="presOf" srcId="{A098556B-30E9-4192-95F1-E9D337384633}" destId="{BAE969F5-2F91-4AD8-ABFD-71E1A3A409A1}" srcOrd="0" destOrd="0" presId="urn:microsoft.com/office/officeart/2018/2/layout/IconVerticalSolidList"/>
    <dgm:cxn modelId="{3605E7A8-4777-4680-B06E-F0E221A060F1}" type="presOf" srcId="{F5CB4F8C-F4DE-4260-B15E-1AC2A6A23E38}" destId="{BCAAEB69-226E-47FA-BDFD-2B69FF21F975}" srcOrd="0" destOrd="1" presId="urn:microsoft.com/office/officeart/2018/2/layout/IconVerticalSolidList"/>
    <dgm:cxn modelId="{DB705BBC-0EEE-47D4-9892-B8C8F1671D00}" srcId="{A0703082-5ACE-4572-B277-AA77883EDA16}" destId="{F5CB4F8C-F4DE-4260-B15E-1AC2A6A23E38}" srcOrd="1" destOrd="0" parTransId="{C0BA90C8-3737-438A-9389-4518739068DE}" sibTransId="{5790D150-824D-483D-A893-AFB05E6376CD}"/>
    <dgm:cxn modelId="{AB6703BF-6CE3-41E5-A929-5CAA826886EF}" srcId="{A0703082-5ACE-4572-B277-AA77883EDA16}" destId="{5EDE859F-13F9-4552-9ED4-1D75916F4E77}" srcOrd="2" destOrd="0" parTransId="{04E33A3D-F0F4-4BA0-99F3-5FF80B7FD13F}" sibTransId="{1CF24D08-15E5-4EEA-93C3-F6AD88989CEF}"/>
    <dgm:cxn modelId="{60036BD2-592B-418C-8053-97728E9096CF}" type="presOf" srcId="{DFC6CA97-572E-4322-9B4D-4910F8DED6FF}" destId="{49ECEA69-1509-4A41-99E0-5C06BAEDFFA3}" srcOrd="0" destOrd="0" presId="urn:microsoft.com/office/officeart/2018/2/layout/IconVerticalSolidList"/>
    <dgm:cxn modelId="{999648D9-D517-477B-98BC-DA1A10D75993}" srcId="{AB007EE4-781C-4CF4-9865-A445C2396E60}" destId="{6E48DC3A-9C43-489E-B60F-1D9EED0B9ACC}" srcOrd="2" destOrd="0" parTransId="{E365EA41-D65E-40D0-9D8F-B68DC6CFF4BB}" sibTransId="{C2DEFC95-DA55-44EC-8FF4-7E524A57F4F6}"/>
    <dgm:cxn modelId="{36CB87F1-88FC-4193-A452-B040DB6833FB}" srcId="{AB007EE4-781C-4CF4-9865-A445C2396E60}" destId="{ADDDF8A5-F5D4-47DF-A3F6-D757737F2E5D}" srcOrd="0" destOrd="0" parTransId="{16069F2E-496D-482D-BB48-2EC7D4909944}" sibTransId="{CA3516C6-489C-4559-A56D-E4FCA665AFC7}"/>
    <dgm:cxn modelId="{104925F7-29A0-41EA-A051-DCE8A404C0E0}" type="presOf" srcId="{5EDE859F-13F9-4552-9ED4-1D75916F4E77}" destId="{BCAAEB69-226E-47FA-BDFD-2B69FF21F975}" srcOrd="0" destOrd="2" presId="urn:microsoft.com/office/officeart/2018/2/layout/IconVerticalSolidList"/>
    <dgm:cxn modelId="{A38436B7-28FE-411C-991A-D6ED73CBD474}" type="presParOf" srcId="{37923702-5612-45D7-BF1D-17662FAF617A}" destId="{E91AED93-9338-47E3-8C02-7FB84D23787D}" srcOrd="0" destOrd="0" presId="urn:microsoft.com/office/officeart/2018/2/layout/IconVerticalSolidList"/>
    <dgm:cxn modelId="{E08C9A1B-88D3-4373-8FB0-F39EEF07BC48}" type="presParOf" srcId="{E91AED93-9338-47E3-8C02-7FB84D23787D}" destId="{C728F204-A646-465B-998E-62C80544135F}" srcOrd="0" destOrd="0" presId="urn:microsoft.com/office/officeart/2018/2/layout/IconVerticalSolidList"/>
    <dgm:cxn modelId="{6396FC04-5A0B-4305-81F8-3C628FE446C9}" type="presParOf" srcId="{E91AED93-9338-47E3-8C02-7FB84D23787D}" destId="{65D32054-694D-477A-A717-FA3857404A81}" srcOrd="1" destOrd="0" presId="urn:microsoft.com/office/officeart/2018/2/layout/IconVerticalSolidList"/>
    <dgm:cxn modelId="{526CB830-3BEA-46DE-950D-36CB070DF90E}" type="presParOf" srcId="{E91AED93-9338-47E3-8C02-7FB84D23787D}" destId="{49F934B8-5A2E-4674-B644-F11765BCA886}" srcOrd="2" destOrd="0" presId="urn:microsoft.com/office/officeart/2018/2/layout/IconVerticalSolidList"/>
    <dgm:cxn modelId="{2601BA00-4059-45B5-A305-4E2543FB6086}" type="presParOf" srcId="{E91AED93-9338-47E3-8C02-7FB84D23787D}" destId="{93B2370C-65F3-4C2C-8F7B-C70CEE9F80AF}" srcOrd="3" destOrd="0" presId="urn:microsoft.com/office/officeart/2018/2/layout/IconVerticalSolidList"/>
    <dgm:cxn modelId="{74920186-E35C-437D-A214-C56588746C10}" type="presParOf" srcId="{37923702-5612-45D7-BF1D-17662FAF617A}" destId="{7E3A3084-21E1-4669-81A8-5DC9D24C8951}" srcOrd="1" destOrd="0" presId="urn:microsoft.com/office/officeart/2018/2/layout/IconVerticalSolidList"/>
    <dgm:cxn modelId="{46240461-47FC-414C-89F5-7543E600EBF2}" type="presParOf" srcId="{37923702-5612-45D7-BF1D-17662FAF617A}" destId="{5BD4A30D-05F2-4C94-88EE-A7A2C33C5F9E}" srcOrd="2" destOrd="0" presId="urn:microsoft.com/office/officeart/2018/2/layout/IconVerticalSolidList"/>
    <dgm:cxn modelId="{6BA30730-72CC-4F54-B1B1-FE102E625434}" type="presParOf" srcId="{5BD4A30D-05F2-4C94-88EE-A7A2C33C5F9E}" destId="{28F3A0DB-5303-416D-92FD-124CB12CD962}" srcOrd="0" destOrd="0" presId="urn:microsoft.com/office/officeart/2018/2/layout/IconVerticalSolidList"/>
    <dgm:cxn modelId="{27FC964A-5F08-44B0-B53F-9F65F7F9D881}" type="presParOf" srcId="{5BD4A30D-05F2-4C94-88EE-A7A2C33C5F9E}" destId="{D967D20C-A1FA-40AB-A97D-C5CB30651941}" srcOrd="1" destOrd="0" presId="urn:microsoft.com/office/officeart/2018/2/layout/IconVerticalSolidList"/>
    <dgm:cxn modelId="{E3383029-D465-4C98-837B-4AECB380EC61}" type="presParOf" srcId="{5BD4A30D-05F2-4C94-88EE-A7A2C33C5F9E}" destId="{4D71D912-8409-4605-B2F2-6DAC5DB81381}" srcOrd="2" destOrd="0" presId="urn:microsoft.com/office/officeart/2018/2/layout/IconVerticalSolidList"/>
    <dgm:cxn modelId="{1071358B-7ED1-4FA4-8D27-CAE94FA6570B}" type="presParOf" srcId="{5BD4A30D-05F2-4C94-88EE-A7A2C33C5F9E}" destId="{4D77C2C1-049A-425E-9CB6-947993684698}" srcOrd="3" destOrd="0" presId="urn:microsoft.com/office/officeart/2018/2/layout/IconVerticalSolidList"/>
    <dgm:cxn modelId="{7AD2C499-05F1-4BFD-BF15-1B0CA3156592}" type="presParOf" srcId="{37923702-5612-45D7-BF1D-17662FAF617A}" destId="{3CD6F38F-75F7-40A8-A5EF-50FDBDBAC299}" srcOrd="3" destOrd="0" presId="urn:microsoft.com/office/officeart/2018/2/layout/IconVerticalSolidList"/>
    <dgm:cxn modelId="{2BB3536D-EE24-43D8-A47A-F9DAD3781F29}" type="presParOf" srcId="{37923702-5612-45D7-BF1D-17662FAF617A}" destId="{C06F0DE4-9044-4F4E-AA11-466BB2B36543}" srcOrd="4" destOrd="0" presId="urn:microsoft.com/office/officeart/2018/2/layout/IconVerticalSolidList"/>
    <dgm:cxn modelId="{AABE875C-5759-48A8-82FD-4E3C2F6BC9C7}" type="presParOf" srcId="{C06F0DE4-9044-4F4E-AA11-466BB2B36543}" destId="{CFE670FD-8015-48AA-9823-86A70F8806E7}" srcOrd="0" destOrd="0" presId="urn:microsoft.com/office/officeart/2018/2/layout/IconVerticalSolidList"/>
    <dgm:cxn modelId="{0C6287DF-88E2-4F75-AEFB-FD2F514BC76E}" type="presParOf" srcId="{C06F0DE4-9044-4F4E-AA11-466BB2B36543}" destId="{BBB214FA-E71E-410B-84EF-2346A5098B37}" srcOrd="1" destOrd="0" presId="urn:microsoft.com/office/officeart/2018/2/layout/IconVerticalSolidList"/>
    <dgm:cxn modelId="{17B585B1-A2DC-4528-987F-1CC0CCB9190D}" type="presParOf" srcId="{C06F0DE4-9044-4F4E-AA11-466BB2B36543}" destId="{AA4358C5-DBAC-4548-AE16-02FB1974BB17}" srcOrd="2" destOrd="0" presId="urn:microsoft.com/office/officeart/2018/2/layout/IconVerticalSolidList"/>
    <dgm:cxn modelId="{6F41E55E-92F7-4E80-8644-E03F7C93D620}" type="presParOf" srcId="{C06F0DE4-9044-4F4E-AA11-466BB2B36543}" destId="{6AD6A21B-56CD-4056-9545-D8504AFA741A}" srcOrd="3" destOrd="0" presId="urn:microsoft.com/office/officeart/2018/2/layout/IconVerticalSolidList"/>
    <dgm:cxn modelId="{76F66A10-E861-48C7-8035-1354C1AB0B6A}" type="presParOf" srcId="{37923702-5612-45D7-BF1D-17662FAF617A}" destId="{C52C6560-99C1-4C28-BFCB-252016AA68D3}" srcOrd="5" destOrd="0" presId="urn:microsoft.com/office/officeart/2018/2/layout/IconVerticalSolidList"/>
    <dgm:cxn modelId="{CA408293-7A7F-416F-98C0-3BADFF3F9EF9}" type="presParOf" srcId="{37923702-5612-45D7-BF1D-17662FAF617A}" destId="{09BA2906-6A37-4B35-A44E-0589BD8E1250}" srcOrd="6" destOrd="0" presId="urn:microsoft.com/office/officeart/2018/2/layout/IconVerticalSolidList"/>
    <dgm:cxn modelId="{69C6FE62-3E5B-4804-9E0B-42CA03784689}" type="presParOf" srcId="{09BA2906-6A37-4B35-A44E-0589BD8E1250}" destId="{807442F9-1E92-4520-80A5-A30F34C98BE1}" srcOrd="0" destOrd="0" presId="urn:microsoft.com/office/officeart/2018/2/layout/IconVerticalSolidList"/>
    <dgm:cxn modelId="{1DBDE047-5857-43A8-8B06-AE07435F73C7}" type="presParOf" srcId="{09BA2906-6A37-4B35-A44E-0589BD8E1250}" destId="{37EF87F9-6D60-4888-A986-B269177F4F8E}" srcOrd="1" destOrd="0" presId="urn:microsoft.com/office/officeart/2018/2/layout/IconVerticalSolidList"/>
    <dgm:cxn modelId="{0BF95B37-3D55-460F-B1C4-02B28CEDB595}" type="presParOf" srcId="{09BA2906-6A37-4B35-A44E-0589BD8E1250}" destId="{530B4FF2-895D-48FB-8816-CB38DF497440}" srcOrd="2" destOrd="0" presId="urn:microsoft.com/office/officeart/2018/2/layout/IconVerticalSolidList"/>
    <dgm:cxn modelId="{33336E27-68C6-43C8-B382-A9A7D8E32439}" type="presParOf" srcId="{09BA2906-6A37-4B35-A44E-0589BD8E1250}" destId="{B1246B2B-2AAD-4519-8839-59C0DC912A58}" srcOrd="3" destOrd="0" presId="urn:microsoft.com/office/officeart/2018/2/layout/IconVerticalSolidList"/>
    <dgm:cxn modelId="{0A10C904-6A93-41F8-B2D5-51CA2EE14EE0}" type="presParOf" srcId="{09BA2906-6A37-4B35-A44E-0589BD8E1250}" destId="{BCAAEB69-226E-47FA-BDFD-2B69FF21F975}" srcOrd="4" destOrd="0" presId="urn:microsoft.com/office/officeart/2018/2/layout/IconVerticalSolidList"/>
    <dgm:cxn modelId="{C8FAE300-A42E-424B-9F7D-1D878C65F12B}" type="presParOf" srcId="{37923702-5612-45D7-BF1D-17662FAF617A}" destId="{7060D1B4-DEAF-43CC-8F8C-42365D1B51BF}" srcOrd="7" destOrd="0" presId="urn:microsoft.com/office/officeart/2018/2/layout/IconVerticalSolidList"/>
    <dgm:cxn modelId="{76FFE787-7B69-4361-800C-C91C6C3CAFDC}" type="presParOf" srcId="{37923702-5612-45D7-BF1D-17662FAF617A}" destId="{64905AF8-01FC-4CA7-B08A-6C334876561C}" srcOrd="8" destOrd="0" presId="urn:microsoft.com/office/officeart/2018/2/layout/IconVerticalSolidList"/>
    <dgm:cxn modelId="{E931ED59-6B14-4177-A545-19B059C0FFEB}" type="presParOf" srcId="{64905AF8-01FC-4CA7-B08A-6C334876561C}" destId="{A64A90E8-186A-45C7-9390-0E8D31B22B6E}" srcOrd="0" destOrd="0" presId="urn:microsoft.com/office/officeart/2018/2/layout/IconVerticalSolidList"/>
    <dgm:cxn modelId="{4F5FB232-D45C-4DBC-8C7D-37FA891B1FAC}" type="presParOf" srcId="{64905AF8-01FC-4CA7-B08A-6C334876561C}" destId="{B88D0C4C-0DD8-46CE-B057-AE36E0CEE808}" srcOrd="1" destOrd="0" presId="urn:microsoft.com/office/officeart/2018/2/layout/IconVerticalSolidList"/>
    <dgm:cxn modelId="{15436FB2-236F-472C-84F2-02638C5574FD}" type="presParOf" srcId="{64905AF8-01FC-4CA7-B08A-6C334876561C}" destId="{A7DDE789-88CB-46DA-BBE2-19F8DCD0C0A6}" srcOrd="2" destOrd="0" presId="urn:microsoft.com/office/officeart/2018/2/layout/IconVerticalSolidList"/>
    <dgm:cxn modelId="{F14EBCF8-C1DB-488E-9404-C21E43C52EC5}" type="presParOf" srcId="{64905AF8-01FC-4CA7-B08A-6C334876561C}" destId="{49ECEA69-1509-4A41-99E0-5C06BAEDFFA3}" srcOrd="3" destOrd="0" presId="urn:microsoft.com/office/officeart/2018/2/layout/IconVerticalSolidList"/>
    <dgm:cxn modelId="{0415BC16-52A9-4E8D-9836-0D08167EDFB4}" type="presParOf" srcId="{64905AF8-01FC-4CA7-B08A-6C334876561C}" destId="{BAE969F5-2F91-4AD8-ABFD-71E1A3A409A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E656-FCFF-4223-A52B-BCCE202C54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04C11-7EDC-4F41-B787-3002B2E5D8DD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Změna a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přidání úředních hodin pro občany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(místo 1x týdně, nově možnost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3x týdně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), více v tuto chvíli není možné, protože Tereza pracuje na ½ úvazek.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C1B431-811C-474C-8A43-544747636795}" type="parTrans" cxnId="{96025557-EA27-42A5-B136-ACDB104A0613}">
      <dgm:prSet/>
      <dgm:spPr/>
      <dgm:t>
        <a:bodyPr/>
        <a:lstStyle/>
        <a:p>
          <a:endParaRPr lang="en-US" sz="1600"/>
        </a:p>
      </dgm:t>
    </dgm:pt>
    <dgm:pt modelId="{C8011A88-0CF1-4D0F-8A27-FD4EE946DFC1}" type="sibTrans" cxnId="{96025557-EA27-42A5-B136-ACDB104A0613}">
      <dgm:prSet/>
      <dgm:spPr/>
      <dgm:t>
        <a:bodyPr/>
        <a:lstStyle/>
        <a:p>
          <a:endParaRPr lang="en-US" sz="1600"/>
        </a:p>
      </dgm:t>
    </dgm:pt>
    <dgm:pt modelId="{A6A73164-AFAE-4C5F-9442-AA45554BED7F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Zlepšení a zvýšení možnosti plateb za odpady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psi s doručením známky až domů </a:t>
          </a:r>
          <a:r>
            <a:rPr lang="cs-CZ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(nově tedy </a:t>
          </a:r>
          <a:r>
            <a:rPr lang="cs-CZ" sz="1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není nutné chodit na OÚ</a:t>
          </a:r>
          <a:r>
            <a:rPr lang="cs-CZ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  <a:endParaRPr lang="en-US" sz="1600" dirty="0">
            <a:solidFill>
              <a:srgbClr val="7030A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E6F081-9FFF-4A57-A421-002BFE4E89CC}" type="parTrans" cxnId="{70C0C8DF-A025-4001-BB5D-C80DB87F5274}">
      <dgm:prSet/>
      <dgm:spPr/>
      <dgm:t>
        <a:bodyPr/>
        <a:lstStyle/>
        <a:p>
          <a:endParaRPr lang="en-US" sz="1600"/>
        </a:p>
      </dgm:t>
    </dgm:pt>
    <dgm:pt modelId="{1AEBCD82-8A1E-4C09-B13B-9FD1C58CCEC9}" type="sibTrans" cxnId="{70C0C8DF-A025-4001-BB5D-C80DB87F5274}">
      <dgm:prSet/>
      <dgm:spPr/>
      <dgm:t>
        <a:bodyPr/>
        <a:lstStyle/>
        <a:p>
          <a:endParaRPr lang="en-US" sz="1600"/>
        </a:p>
      </dgm:t>
    </dgm:pt>
    <dgm:pt modelId="{9491C461-4627-4E62-8620-F2F5EEE9BA21}">
      <dgm:prSet custT="1"/>
      <dgm:spPr/>
      <dgm:t>
        <a:bodyPr/>
        <a:lstStyle/>
        <a:p>
          <a:r>
            <a:rPr lang="cs-C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e-shop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25F2D29-8C1E-4A94-AF31-8740ED7D5D6D}" type="parTrans" cxnId="{821BAC75-9A1A-4524-BA28-3DF7F0E32944}">
      <dgm:prSet/>
      <dgm:spPr/>
      <dgm:t>
        <a:bodyPr/>
        <a:lstStyle/>
        <a:p>
          <a:endParaRPr lang="en-US" sz="1600"/>
        </a:p>
      </dgm:t>
    </dgm:pt>
    <dgm:pt modelId="{FE4A15E1-B89B-4214-B9A5-5EE79F0686EB}" type="sibTrans" cxnId="{821BAC75-9A1A-4524-BA28-3DF7F0E32944}">
      <dgm:prSet/>
      <dgm:spPr/>
      <dgm:t>
        <a:bodyPr/>
        <a:lstStyle/>
        <a:p>
          <a:endParaRPr lang="en-US" sz="1600"/>
        </a:p>
      </dgm:t>
    </dgm:pt>
    <dgm:pt modelId="{7FEB03F6-B660-4623-B46F-EDF4B158EE3D}">
      <dgm:prSet custT="1"/>
      <dgm:spPr/>
      <dgm:t>
        <a:bodyPr/>
        <a:lstStyle/>
        <a:p>
          <a:r>
            <a:rPr lang="cs-C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vzdálená elektronická platba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117FFF8-C592-4DAB-A032-926C159B3279}" type="parTrans" cxnId="{6887D4A2-58C4-41FB-BA81-20EAE7EA667C}">
      <dgm:prSet/>
      <dgm:spPr/>
      <dgm:t>
        <a:bodyPr/>
        <a:lstStyle/>
        <a:p>
          <a:endParaRPr lang="en-US" sz="1600"/>
        </a:p>
      </dgm:t>
    </dgm:pt>
    <dgm:pt modelId="{E690E0F2-2756-4F3C-9AA9-12DB0BF3AB52}" type="sibTrans" cxnId="{6887D4A2-58C4-41FB-BA81-20EAE7EA667C}">
      <dgm:prSet/>
      <dgm:spPr/>
      <dgm:t>
        <a:bodyPr/>
        <a:lstStyle/>
        <a:p>
          <a:endParaRPr lang="en-US" sz="1600"/>
        </a:p>
      </dgm:t>
    </dgm:pt>
    <dgm:pt modelId="{D75CAC82-05A7-4C8F-A309-6AE0B98F123C}">
      <dgm:prSet custT="1"/>
      <dgm:spPr/>
      <dgm:t>
        <a:bodyPr/>
        <a:lstStyle/>
        <a:p>
          <a:r>
            <a:rPr lang="cs-C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možnost bezhotovostní platby přímo na úřadě (karta, telefon)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2E50A0-E574-4569-8C29-C5A575981825}" type="parTrans" cxnId="{17FBE590-431B-49FF-9BDD-057A37746BDF}">
      <dgm:prSet/>
      <dgm:spPr/>
      <dgm:t>
        <a:bodyPr/>
        <a:lstStyle/>
        <a:p>
          <a:endParaRPr lang="en-US" sz="1600"/>
        </a:p>
      </dgm:t>
    </dgm:pt>
    <dgm:pt modelId="{F7195835-BD81-40E1-BDC8-67A5D02A9B21}" type="sibTrans" cxnId="{17FBE590-431B-49FF-9BDD-057A37746BDF}">
      <dgm:prSet/>
      <dgm:spPr/>
      <dgm:t>
        <a:bodyPr/>
        <a:lstStyle/>
        <a:p>
          <a:endParaRPr lang="en-US" sz="1600"/>
        </a:p>
      </dgm:t>
    </dgm:pt>
    <dgm:pt modelId="{78BB00A8-282B-4B71-B128-00E9A68FA711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Zajištění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celoroční možnosti využití sběrného dvora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 občany Doubravice.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90843C-6C34-4C83-A812-40A40A9F8228}" type="parTrans" cxnId="{0B1D6482-6E73-46E7-853C-EDF010A3805C}">
      <dgm:prSet/>
      <dgm:spPr/>
      <dgm:t>
        <a:bodyPr/>
        <a:lstStyle/>
        <a:p>
          <a:endParaRPr lang="en-US" sz="1600"/>
        </a:p>
      </dgm:t>
    </dgm:pt>
    <dgm:pt modelId="{38702761-92B4-40BB-B21B-96EB37AE0430}" type="sibTrans" cxnId="{0B1D6482-6E73-46E7-853C-EDF010A3805C}">
      <dgm:prSet/>
      <dgm:spPr/>
      <dgm:t>
        <a:bodyPr/>
        <a:lstStyle/>
        <a:p>
          <a:endParaRPr lang="en-US" sz="1600"/>
        </a:p>
      </dgm:t>
    </dgm:pt>
    <dgm:pt modelId="{443A87AD-F096-44DB-86D0-A404D094B3F0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Zhodnocení prostředků obce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zřízením termínovaných vkladů a uložením prostředků obce na ně. Zhodnocení je 5,8 - 6 % ročně, </a:t>
          </a:r>
          <a:r>
            <a:rPr lang="cs-CZ" sz="1600" u="sng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příjem pro obec navíc cca. 342.000, -Kč ročně! </a:t>
          </a:r>
          <a:r>
            <a:rPr lang="cs-CZ" sz="1600" u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 založení za 3 měsíce je to </a:t>
          </a:r>
          <a:r>
            <a:rPr lang="cs-CZ" sz="1600" b="1" u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85.500 Kč.</a:t>
          </a:r>
          <a:endParaRPr lang="en-US" sz="1600" b="0" u="none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64F4BE-14F7-495D-9A57-2BA7BA00566B}" type="parTrans" cxnId="{5C160997-B92D-4196-9C3B-513D0A0E2974}">
      <dgm:prSet/>
      <dgm:spPr/>
      <dgm:t>
        <a:bodyPr/>
        <a:lstStyle/>
        <a:p>
          <a:endParaRPr lang="en-US" sz="1600"/>
        </a:p>
      </dgm:t>
    </dgm:pt>
    <dgm:pt modelId="{FAFBD7DD-BF65-4D4E-9FC0-CE4DFD4F191B}" type="sibTrans" cxnId="{5C160997-B92D-4196-9C3B-513D0A0E2974}">
      <dgm:prSet/>
      <dgm:spPr/>
      <dgm:t>
        <a:bodyPr/>
        <a:lstStyle/>
        <a:p>
          <a:endParaRPr lang="en-US" sz="1600"/>
        </a:p>
      </dgm:t>
    </dgm:pt>
    <dgm:pt modelId="{A0D1BA64-08F2-4DEA-A833-5C6A0C73E581}">
      <dgm:prSet custT="1"/>
      <dgm:spPr/>
      <dgm:t>
        <a:bodyPr/>
        <a:lstStyle/>
        <a:p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Vyřešení situace s nefunkčním OÚ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Snížení platu pracovníkovi OÚ - nové výběrové řízení - nový pracovník na ½ úvazek + smlouva s firmou na vedení účetnictví (daňový poradce = pojištění pro obec). Zřízení nového Finančního výboru pro kontrolu účetnictví (opět daňový poradce</a:t>
          </a:r>
          <a:r>
            <a:rPr lang="cs-CZ" sz="1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 </a:t>
          </a:r>
          <a:r>
            <a:rPr lang="cs-CZ" sz="1400" u="sng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Vše se současným snížením finančních nákladů na mzdy OÚ (úspora 120.000, -Kč ročně).</a:t>
          </a:r>
          <a:endParaRPr lang="en-US" sz="1400" dirty="0">
            <a:solidFill>
              <a:srgbClr val="7030A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E3041C-BC60-4A22-8AA0-D892593B08F6}" type="parTrans" cxnId="{778CFB78-0B14-4A43-BD17-A36A1B1F9D99}">
      <dgm:prSet/>
      <dgm:spPr/>
      <dgm:t>
        <a:bodyPr/>
        <a:lstStyle/>
        <a:p>
          <a:endParaRPr lang="en-US" sz="1600"/>
        </a:p>
      </dgm:t>
    </dgm:pt>
    <dgm:pt modelId="{9AE39306-E27C-4342-8E48-47C496611F87}" type="sibTrans" cxnId="{778CFB78-0B14-4A43-BD17-A36A1B1F9D99}">
      <dgm:prSet/>
      <dgm:spPr/>
      <dgm:t>
        <a:bodyPr/>
        <a:lstStyle/>
        <a:p>
          <a:endParaRPr lang="en-US" sz="1600"/>
        </a:p>
      </dgm:t>
    </dgm:pt>
    <dgm:pt modelId="{7E1B61C4-0144-4789-94C9-65BE9079A8CE}" type="pres">
      <dgm:prSet presAssocID="{1083E656-FCFF-4223-A52B-BCCE202C54BF}" presName="linear" presStyleCnt="0">
        <dgm:presLayoutVars>
          <dgm:animLvl val="lvl"/>
          <dgm:resizeHandles val="exact"/>
        </dgm:presLayoutVars>
      </dgm:prSet>
      <dgm:spPr/>
    </dgm:pt>
    <dgm:pt modelId="{32A8B9FD-70EB-4126-8D7C-B89879862347}" type="pres">
      <dgm:prSet presAssocID="{54B04C11-7EDC-4F41-B787-3002B2E5D8D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C2EEF2-7F18-4679-8C52-CDE36379160B}" type="pres">
      <dgm:prSet presAssocID="{C8011A88-0CF1-4D0F-8A27-FD4EE946DFC1}" presName="spacer" presStyleCnt="0"/>
      <dgm:spPr/>
    </dgm:pt>
    <dgm:pt modelId="{352740BC-90FE-456D-B2D5-FA9BF71FBB78}" type="pres">
      <dgm:prSet presAssocID="{A6A73164-AFAE-4C5F-9442-AA45554BED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35FB176-19C1-4717-971E-E12A3A5BA5D1}" type="pres">
      <dgm:prSet presAssocID="{A6A73164-AFAE-4C5F-9442-AA45554BED7F}" presName="childText" presStyleLbl="revTx" presStyleIdx="0" presStyleCnt="1">
        <dgm:presLayoutVars>
          <dgm:bulletEnabled val="1"/>
        </dgm:presLayoutVars>
      </dgm:prSet>
      <dgm:spPr/>
    </dgm:pt>
    <dgm:pt modelId="{19BE9B6A-CF04-4517-BF2C-F3ADE628EAAD}" type="pres">
      <dgm:prSet presAssocID="{78BB00A8-282B-4B71-B128-00E9A68FA7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9E51DC9-1FC9-47C5-A331-E16267288E32}" type="pres">
      <dgm:prSet presAssocID="{38702761-92B4-40BB-B21B-96EB37AE0430}" presName="spacer" presStyleCnt="0"/>
      <dgm:spPr/>
    </dgm:pt>
    <dgm:pt modelId="{32A82433-1B77-4512-A279-9D89D4FD91F2}" type="pres">
      <dgm:prSet presAssocID="{443A87AD-F096-44DB-86D0-A404D094B3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99EABF-0F79-48B0-BC84-7F5685576D93}" type="pres">
      <dgm:prSet presAssocID="{FAFBD7DD-BF65-4D4E-9FC0-CE4DFD4F191B}" presName="spacer" presStyleCnt="0"/>
      <dgm:spPr/>
    </dgm:pt>
    <dgm:pt modelId="{A8F736DB-BE08-40BF-920D-275ADFDD6C0F}" type="pres">
      <dgm:prSet presAssocID="{A0D1BA64-08F2-4DEA-A833-5C6A0C73E58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095E10A-8964-4BCF-8831-8008773CFBAF}" type="presOf" srcId="{7FEB03F6-B660-4623-B46F-EDF4B158EE3D}" destId="{035FB176-19C1-4717-971E-E12A3A5BA5D1}" srcOrd="0" destOrd="1" presId="urn:microsoft.com/office/officeart/2005/8/layout/vList2"/>
    <dgm:cxn modelId="{DE9E440B-265B-475F-9EB4-A13FD015FBA2}" type="presOf" srcId="{A0D1BA64-08F2-4DEA-A833-5C6A0C73E581}" destId="{A8F736DB-BE08-40BF-920D-275ADFDD6C0F}" srcOrd="0" destOrd="0" presId="urn:microsoft.com/office/officeart/2005/8/layout/vList2"/>
    <dgm:cxn modelId="{235B252D-5C89-43F8-9C00-1E153945A6DA}" type="presOf" srcId="{443A87AD-F096-44DB-86D0-A404D094B3F0}" destId="{32A82433-1B77-4512-A279-9D89D4FD91F2}" srcOrd="0" destOrd="0" presId="urn:microsoft.com/office/officeart/2005/8/layout/vList2"/>
    <dgm:cxn modelId="{464BEA41-5E4B-4E84-BC65-5C79C3A762B1}" type="presOf" srcId="{A6A73164-AFAE-4C5F-9442-AA45554BED7F}" destId="{352740BC-90FE-456D-B2D5-FA9BF71FBB78}" srcOrd="0" destOrd="0" presId="urn:microsoft.com/office/officeart/2005/8/layout/vList2"/>
    <dgm:cxn modelId="{821BAC75-9A1A-4524-BA28-3DF7F0E32944}" srcId="{A6A73164-AFAE-4C5F-9442-AA45554BED7F}" destId="{9491C461-4627-4E62-8620-F2F5EEE9BA21}" srcOrd="0" destOrd="0" parTransId="{525F2D29-8C1E-4A94-AF31-8740ED7D5D6D}" sibTransId="{FE4A15E1-B89B-4214-B9A5-5EE79F0686EB}"/>
    <dgm:cxn modelId="{96025557-EA27-42A5-B136-ACDB104A0613}" srcId="{1083E656-FCFF-4223-A52B-BCCE202C54BF}" destId="{54B04C11-7EDC-4F41-B787-3002B2E5D8DD}" srcOrd="0" destOrd="0" parTransId="{36C1B431-811C-474C-8A43-544747636795}" sibTransId="{C8011A88-0CF1-4D0F-8A27-FD4EE946DFC1}"/>
    <dgm:cxn modelId="{8FEAA057-EC23-469D-8F93-9C5445FEEB3F}" type="presOf" srcId="{9491C461-4627-4E62-8620-F2F5EEE9BA21}" destId="{035FB176-19C1-4717-971E-E12A3A5BA5D1}" srcOrd="0" destOrd="0" presId="urn:microsoft.com/office/officeart/2005/8/layout/vList2"/>
    <dgm:cxn modelId="{778CFB78-0B14-4A43-BD17-A36A1B1F9D99}" srcId="{1083E656-FCFF-4223-A52B-BCCE202C54BF}" destId="{A0D1BA64-08F2-4DEA-A833-5C6A0C73E581}" srcOrd="4" destOrd="0" parTransId="{9AE3041C-BC60-4A22-8AA0-D892593B08F6}" sibTransId="{9AE39306-E27C-4342-8E48-47C496611F87}"/>
    <dgm:cxn modelId="{0B1D6482-6E73-46E7-853C-EDF010A3805C}" srcId="{1083E656-FCFF-4223-A52B-BCCE202C54BF}" destId="{78BB00A8-282B-4B71-B128-00E9A68FA711}" srcOrd="2" destOrd="0" parTransId="{A490843C-6C34-4C83-A812-40A40A9F8228}" sibTransId="{38702761-92B4-40BB-B21B-96EB37AE0430}"/>
    <dgm:cxn modelId="{75BB8987-84A9-4F31-8B3D-459E6B82C357}" type="presOf" srcId="{54B04C11-7EDC-4F41-B787-3002B2E5D8DD}" destId="{32A8B9FD-70EB-4126-8D7C-B89879862347}" srcOrd="0" destOrd="0" presId="urn:microsoft.com/office/officeart/2005/8/layout/vList2"/>
    <dgm:cxn modelId="{D4B37990-1A55-47C7-AEAF-A9EEE82E9255}" type="presOf" srcId="{78BB00A8-282B-4B71-B128-00E9A68FA711}" destId="{19BE9B6A-CF04-4517-BF2C-F3ADE628EAAD}" srcOrd="0" destOrd="0" presId="urn:microsoft.com/office/officeart/2005/8/layout/vList2"/>
    <dgm:cxn modelId="{17FBE590-431B-49FF-9BDD-057A37746BDF}" srcId="{A6A73164-AFAE-4C5F-9442-AA45554BED7F}" destId="{D75CAC82-05A7-4C8F-A309-6AE0B98F123C}" srcOrd="2" destOrd="0" parTransId="{D92E50A0-E574-4569-8C29-C5A575981825}" sibTransId="{F7195835-BD81-40E1-BDC8-67A5D02A9B21}"/>
    <dgm:cxn modelId="{5C160997-B92D-4196-9C3B-513D0A0E2974}" srcId="{1083E656-FCFF-4223-A52B-BCCE202C54BF}" destId="{443A87AD-F096-44DB-86D0-A404D094B3F0}" srcOrd="3" destOrd="0" parTransId="{C764F4BE-14F7-495D-9A57-2BA7BA00566B}" sibTransId="{FAFBD7DD-BF65-4D4E-9FC0-CE4DFD4F191B}"/>
    <dgm:cxn modelId="{6887D4A2-58C4-41FB-BA81-20EAE7EA667C}" srcId="{A6A73164-AFAE-4C5F-9442-AA45554BED7F}" destId="{7FEB03F6-B660-4623-B46F-EDF4B158EE3D}" srcOrd="1" destOrd="0" parTransId="{0117FFF8-C592-4DAB-A032-926C159B3279}" sibTransId="{E690E0F2-2756-4F3C-9AA9-12DB0BF3AB52}"/>
    <dgm:cxn modelId="{CC2CBAD6-AD97-4E21-8D88-652E71F2EDE1}" type="presOf" srcId="{D75CAC82-05A7-4C8F-A309-6AE0B98F123C}" destId="{035FB176-19C1-4717-971E-E12A3A5BA5D1}" srcOrd="0" destOrd="2" presId="urn:microsoft.com/office/officeart/2005/8/layout/vList2"/>
    <dgm:cxn modelId="{70C0C8DF-A025-4001-BB5D-C80DB87F5274}" srcId="{1083E656-FCFF-4223-A52B-BCCE202C54BF}" destId="{A6A73164-AFAE-4C5F-9442-AA45554BED7F}" srcOrd="1" destOrd="0" parTransId="{DCE6F081-9FFF-4A57-A421-002BFE4E89CC}" sibTransId="{1AEBCD82-8A1E-4C09-B13B-9FD1C58CCEC9}"/>
    <dgm:cxn modelId="{B96DA4EC-E01A-4ABF-8E34-1FAD6981D105}" type="presOf" srcId="{1083E656-FCFF-4223-A52B-BCCE202C54BF}" destId="{7E1B61C4-0144-4789-94C9-65BE9079A8CE}" srcOrd="0" destOrd="0" presId="urn:microsoft.com/office/officeart/2005/8/layout/vList2"/>
    <dgm:cxn modelId="{3F6D6D11-007E-4861-B01F-738E96620533}" type="presParOf" srcId="{7E1B61C4-0144-4789-94C9-65BE9079A8CE}" destId="{32A8B9FD-70EB-4126-8D7C-B89879862347}" srcOrd="0" destOrd="0" presId="urn:microsoft.com/office/officeart/2005/8/layout/vList2"/>
    <dgm:cxn modelId="{537A0224-B4EB-4BE1-8675-225554FF077D}" type="presParOf" srcId="{7E1B61C4-0144-4789-94C9-65BE9079A8CE}" destId="{52C2EEF2-7F18-4679-8C52-CDE36379160B}" srcOrd="1" destOrd="0" presId="urn:microsoft.com/office/officeart/2005/8/layout/vList2"/>
    <dgm:cxn modelId="{E935FCBB-0116-48E1-9433-2A74AC4321E8}" type="presParOf" srcId="{7E1B61C4-0144-4789-94C9-65BE9079A8CE}" destId="{352740BC-90FE-456D-B2D5-FA9BF71FBB78}" srcOrd="2" destOrd="0" presId="urn:microsoft.com/office/officeart/2005/8/layout/vList2"/>
    <dgm:cxn modelId="{4861D22F-7F39-4D81-A984-17F6E1F7EA66}" type="presParOf" srcId="{7E1B61C4-0144-4789-94C9-65BE9079A8CE}" destId="{035FB176-19C1-4717-971E-E12A3A5BA5D1}" srcOrd="3" destOrd="0" presId="urn:microsoft.com/office/officeart/2005/8/layout/vList2"/>
    <dgm:cxn modelId="{3D960585-A152-4B14-A96C-6F76770DCC30}" type="presParOf" srcId="{7E1B61C4-0144-4789-94C9-65BE9079A8CE}" destId="{19BE9B6A-CF04-4517-BF2C-F3ADE628EAAD}" srcOrd="4" destOrd="0" presId="urn:microsoft.com/office/officeart/2005/8/layout/vList2"/>
    <dgm:cxn modelId="{A837C397-88E8-46A4-9D1F-C06D224559CE}" type="presParOf" srcId="{7E1B61C4-0144-4789-94C9-65BE9079A8CE}" destId="{F9E51DC9-1FC9-47C5-A331-E16267288E32}" srcOrd="5" destOrd="0" presId="urn:microsoft.com/office/officeart/2005/8/layout/vList2"/>
    <dgm:cxn modelId="{B004639D-569C-4290-9895-0AE81BFF90E7}" type="presParOf" srcId="{7E1B61C4-0144-4789-94C9-65BE9079A8CE}" destId="{32A82433-1B77-4512-A279-9D89D4FD91F2}" srcOrd="6" destOrd="0" presId="urn:microsoft.com/office/officeart/2005/8/layout/vList2"/>
    <dgm:cxn modelId="{6C6DFDDD-84AA-4BDA-9A7D-B4AFFF6EF007}" type="presParOf" srcId="{7E1B61C4-0144-4789-94C9-65BE9079A8CE}" destId="{7099EABF-0F79-48B0-BC84-7F5685576D93}" srcOrd="7" destOrd="0" presId="urn:microsoft.com/office/officeart/2005/8/layout/vList2"/>
    <dgm:cxn modelId="{666DA4B0-A710-4216-844A-05CD75AE50E0}" type="presParOf" srcId="{7E1B61C4-0144-4789-94C9-65BE9079A8CE}" destId="{A8F736DB-BE08-40BF-920D-275ADFDD6C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848DB-D8FF-4362-A860-3B0D89737E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9D1A5-7BF0-413B-8104-6417FF6AEF76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Zrušení pevné linky a změna mobilního operátora na OÚ </a:t>
          </a:r>
          <a:r>
            <a:rPr lang="cs-CZ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(úspora 12.000 Kč / rok)</a:t>
          </a:r>
          <a:endParaRPr lang="en-US" sz="1600" dirty="0">
            <a:solidFill>
              <a:srgbClr val="7030A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CB6F1B-DDB7-4895-8563-94025B772A1D}" type="parTrans" cxnId="{547ED65B-909E-4CA3-A34B-13F82C6E96DA}">
      <dgm:prSet/>
      <dgm:spPr/>
      <dgm:t>
        <a:bodyPr/>
        <a:lstStyle/>
        <a:p>
          <a:endParaRPr lang="en-US" sz="1600"/>
        </a:p>
      </dgm:t>
    </dgm:pt>
    <dgm:pt modelId="{04A63842-984D-41B0-B08D-EABE0BC1C954}" type="sibTrans" cxnId="{547ED65B-909E-4CA3-A34B-13F82C6E96DA}">
      <dgm:prSet/>
      <dgm:spPr/>
      <dgm:t>
        <a:bodyPr/>
        <a:lstStyle/>
        <a:p>
          <a:endParaRPr lang="en-US" sz="1600"/>
        </a:p>
      </dgm:t>
    </dgm:pt>
    <dgm:pt modelId="{7D74F79E-8862-46AD-9496-F813E67DAE6D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Vyřešení problému s pozemky u Michala Krupiců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směnou pozemků, která částečně vyřeší problém s převodem pozemku p. </a:t>
          </a:r>
          <a:r>
            <a:rPr lang="cs-CZ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Kubalákovi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st. a zúžením vozovky. Zůstává nutnost dořešení s Petrem </a:t>
          </a:r>
          <a:r>
            <a:rPr lang="cs-CZ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Kubalákem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B69FE9-FB01-4040-8214-9B7BB6A72C3A}" type="parTrans" cxnId="{069150BE-4DCD-4FCD-8064-233D8DA194AA}">
      <dgm:prSet/>
      <dgm:spPr/>
      <dgm:t>
        <a:bodyPr/>
        <a:lstStyle/>
        <a:p>
          <a:endParaRPr lang="en-US" sz="1600"/>
        </a:p>
      </dgm:t>
    </dgm:pt>
    <dgm:pt modelId="{7DBFF976-5954-47D2-955B-C20347CB3C50}" type="sibTrans" cxnId="{069150BE-4DCD-4FCD-8064-233D8DA194AA}">
      <dgm:prSet/>
      <dgm:spPr/>
      <dgm:t>
        <a:bodyPr/>
        <a:lstStyle/>
        <a:p>
          <a:endParaRPr lang="en-US" sz="1600"/>
        </a:p>
      </dgm:t>
    </dgm:pt>
    <dgm:pt modelId="{D80E50A8-16C5-47CD-A1D4-FE106B02D331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Urovnání situace a nalezení řešení ohledně hluku z hřiště </a:t>
          </a:r>
          <a:r>
            <a:rPr lang="cs-CZ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(stavba hlukové zábrany).</a:t>
          </a:r>
          <a:endParaRPr lang="en-US" sz="16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3616556-D70B-4C71-87B7-408B7E36A745}" type="parTrans" cxnId="{3572945C-F6A5-48C1-AA17-3282D7F61B72}">
      <dgm:prSet/>
      <dgm:spPr/>
      <dgm:t>
        <a:bodyPr/>
        <a:lstStyle/>
        <a:p>
          <a:endParaRPr lang="en-US" sz="1600"/>
        </a:p>
      </dgm:t>
    </dgm:pt>
    <dgm:pt modelId="{7ACB11B2-9C7D-4962-8041-ECA4B951BA5F}" type="sibTrans" cxnId="{3572945C-F6A5-48C1-AA17-3282D7F61B72}">
      <dgm:prSet/>
      <dgm:spPr/>
      <dgm:t>
        <a:bodyPr/>
        <a:lstStyle/>
        <a:p>
          <a:endParaRPr lang="en-US" sz="1600"/>
        </a:p>
      </dgm:t>
    </dgm:pt>
    <dgm:pt modelId="{8ECFCC44-3457-445E-9959-886AC56FF10D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Jednání a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snaha o zlepšení chodu obchodu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jak požadovali občané v dotazníku.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BD2CC2-8FF0-412A-8C76-D6F902497A71}" type="parTrans" cxnId="{78D9B546-ECED-4CE1-B012-2300FED6AB81}">
      <dgm:prSet/>
      <dgm:spPr/>
      <dgm:t>
        <a:bodyPr/>
        <a:lstStyle/>
        <a:p>
          <a:endParaRPr lang="en-US" sz="1600"/>
        </a:p>
      </dgm:t>
    </dgm:pt>
    <dgm:pt modelId="{82390CB2-82E9-4145-821A-E8CB4E9C666F}" type="sibTrans" cxnId="{78D9B546-ECED-4CE1-B012-2300FED6AB81}">
      <dgm:prSet/>
      <dgm:spPr/>
      <dgm:t>
        <a:bodyPr/>
        <a:lstStyle/>
        <a:p>
          <a:endParaRPr lang="en-US" sz="1600"/>
        </a:p>
      </dgm:t>
    </dgm:pt>
    <dgm:pt modelId="{CECFEF5E-2032-4BA2-A0BB-6E312F473333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Vyřešení dlouhodobých stížnost a návrh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řešení situace na křižovatce komunikace </a:t>
          </a:r>
          <a:r>
            <a:rPr lang="cs-CZ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parc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č. 566/1 a </a:t>
          </a:r>
          <a:r>
            <a:rPr lang="cs-CZ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parc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č. 40/1 </a:t>
          </a:r>
          <a:r>
            <a:rPr lang="cs-CZ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(vjezd do areálu – nový povrch vozovky).</a:t>
          </a:r>
          <a:endParaRPr lang="en-US" sz="16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04ADDD-50CF-4FCB-8EAB-BC817CAB0E14}" type="parTrans" cxnId="{125A9CAA-E2A0-4F5F-8D59-0083B49F6230}">
      <dgm:prSet/>
      <dgm:spPr/>
      <dgm:t>
        <a:bodyPr/>
        <a:lstStyle/>
        <a:p>
          <a:endParaRPr lang="en-US" sz="1600"/>
        </a:p>
      </dgm:t>
    </dgm:pt>
    <dgm:pt modelId="{6C320CBE-94DE-431D-8E11-739B88AB9E07}" type="sibTrans" cxnId="{125A9CAA-E2A0-4F5F-8D59-0083B49F6230}">
      <dgm:prSet/>
      <dgm:spPr/>
      <dgm:t>
        <a:bodyPr/>
        <a:lstStyle/>
        <a:p>
          <a:endParaRPr lang="en-US" sz="1600"/>
        </a:p>
      </dgm:t>
    </dgm:pt>
    <dgm:pt modelId="{2C26BBB5-FCD5-4912-9A18-87310490CCFB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Nový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motivační systém podpory ZŠ a MŠ Nedabyle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který je nyní nově navázaný na počet žáků z Doubravice, nikoli paušálně dle zaslaných žádostí o dotaci od paní ředitelky.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D81268-CA2D-40E9-B463-205B49C7FF9A}" type="parTrans" cxnId="{326EF715-B52C-47CD-85E8-4E96721F3553}">
      <dgm:prSet/>
      <dgm:spPr/>
      <dgm:t>
        <a:bodyPr/>
        <a:lstStyle/>
        <a:p>
          <a:endParaRPr lang="en-US" sz="1600"/>
        </a:p>
      </dgm:t>
    </dgm:pt>
    <dgm:pt modelId="{CAFFCC1E-0E1B-488B-B68B-B3191D4FC65D}" type="sibTrans" cxnId="{326EF715-B52C-47CD-85E8-4E96721F3553}">
      <dgm:prSet/>
      <dgm:spPr/>
      <dgm:t>
        <a:bodyPr/>
        <a:lstStyle/>
        <a:p>
          <a:endParaRPr lang="en-US" sz="1600"/>
        </a:p>
      </dgm:t>
    </dgm:pt>
    <dgm:pt modelId="{F16958A7-85C9-4E5C-92C1-5EBE5443B27F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Schválení úpravy sezení pod lípou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+ příprava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dotace na nákup kompletně nového mobiliáře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(stoly a lavice), tak aby centrum obce bylo hezčím místem.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9CC4E4-7DB0-45A3-B3F2-E6D3DBA2AB04}" type="parTrans" cxnId="{DF2E146A-83D0-4FBA-8272-250D38069EAE}">
      <dgm:prSet/>
      <dgm:spPr/>
      <dgm:t>
        <a:bodyPr/>
        <a:lstStyle/>
        <a:p>
          <a:endParaRPr lang="en-US" sz="1600"/>
        </a:p>
      </dgm:t>
    </dgm:pt>
    <dgm:pt modelId="{482D1979-8271-42C6-8DF2-EA849123915A}" type="sibTrans" cxnId="{DF2E146A-83D0-4FBA-8272-250D38069EAE}">
      <dgm:prSet/>
      <dgm:spPr/>
      <dgm:t>
        <a:bodyPr/>
        <a:lstStyle/>
        <a:p>
          <a:endParaRPr lang="en-US" sz="1600"/>
        </a:p>
      </dgm:t>
    </dgm:pt>
    <dgm:pt modelId="{369FB8C4-1C5D-4D69-8E08-0E3EACBB08F8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revitalizace zeleně v obci.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Nyní se připravuje projekt na realizaci (připravuje jej odborník a člen Spolku Filipovec Robert Hajný) + žádost o dotaci.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9AD8C92-EB34-4C0D-BE30-9D9C07CDBABF}" type="parTrans" cxnId="{930ADF72-C557-441E-A5CE-87198FE6253A}">
      <dgm:prSet/>
      <dgm:spPr/>
      <dgm:t>
        <a:bodyPr/>
        <a:lstStyle/>
        <a:p>
          <a:endParaRPr lang="en-US" sz="1600"/>
        </a:p>
      </dgm:t>
    </dgm:pt>
    <dgm:pt modelId="{763C219F-6E60-4437-8A91-4B6843C3B970}" type="sibTrans" cxnId="{930ADF72-C557-441E-A5CE-87198FE6253A}">
      <dgm:prSet/>
      <dgm:spPr/>
      <dgm:t>
        <a:bodyPr/>
        <a:lstStyle/>
        <a:p>
          <a:endParaRPr lang="en-US" sz="1600"/>
        </a:p>
      </dgm:t>
    </dgm:pt>
    <dgm:pt modelId="{0F6BAC49-7D08-4BB7-B00D-342EBBFA7A0F}" type="pres">
      <dgm:prSet presAssocID="{FAE848DB-D8FF-4362-A860-3B0D89737EF8}" presName="linear" presStyleCnt="0">
        <dgm:presLayoutVars>
          <dgm:animLvl val="lvl"/>
          <dgm:resizeHandles val="exact"/>
        </dgm:presLayoutVars>
      </dgm:prSet>
      <dgm:spPr/>
    </dgm:pt>
    <dgm:pt modelId="{75DF02E7-A03B-4560-BA26-DCB2004AA1E0}" type="pres">
      <dgm:prSet presAssocID="{4A19D1A5-7BF0-413B-8104-6417FF6AEF7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BBAC348-A304-4165-AB57-33113579D357}" type="pres">
      <dgm:prSet presAssocID="{04A63842-984D-41B0-B08D-EABE0BC1C954}" presName="spacer" presStyleCnt="0"/>
      <dgm:spPr/>
    </dgm:pt>
    <dgm:pt modelId="{3B1B1AC7-C854-4562-99C7-8B42C407850D}" type="pres">
      <dgm:prSet presAssocID="{7D74F79E-8862-46AD-9496-F813E67DAE6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912BBEF-109B-44A6-A938-AC1CDF6979A4}" type="pres">
      <dgm:prSet presAssocID="{7DBFF976-5954-47D2-955B-C20347CB3C50}" presName="spacer" presStyleCnt="0"/>
      <dgm:spPr/>
    </dgm:pt>
    <dgm:pt modelId="{619EE408-C06A-4D7F-9500-A536B579577F}" type="pres">
      <dgm:prSet presAssocID="{D80E50A8-16C5-47CD-A1D4-FE106B02D331}" presName="parentText" presStyleLbl="node1" presStyleIdx="2" presStyleCnt="8" custLinFactY="-2035" custLinFactNeighborX="-4033" custLinFactNeighborY="-100000">
        <dgm:presLayoutVars>
          <dgm:chMax val="0"/>
          <dgm:bulletEnabled val="1"/>
        </dgm:presLayoutVars>
      </dgm:prSet>
      <dgm:spPr/>
    </dgm:pt>
    <dgm:pt modelId="{8E4D445D-E10F-4BC5-9159-80886CF55F90}" type="pres">
      <dgm:prSet presAssocID="{7ACB11B2-9C7D-4962-8041-ECA4B951BA5F}" presName="spacer" presStyleCnt="0"/>
      <dgm:spPr/>
    </dgm:pt>
    <dgm:pt modelId="{0EF5D081-1F9F-4996-83F5-D6454C7E5266}" type="pres">
      <dgm:prSet presAssocID="{8ECFCC44-3457-445E-9959-886AC56FF10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6830855-6E8B-4A97-B6FD-4C9FDEFBCBF3}" type="pres">
      <dgm:prSet presAssocID="{82390CB2-82E9-4145-821A-E8CB4E9C666F}" presName="spacer" presStyleCnt="0"/>
      <dgm:spPr/>
    </dgm:pt>
    <dgm:pt modelId="{3F1C0960-0585-4AD2-B4D9-1E71E6B961C9}" type="pres">
      <dgm:prSet presAssocID="{CECFEF5E-2032-4BA2-A0BB-6E312F47333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35ED75F-8159-4B5F-87E7-4E00C9A457CD}" type="pres">
      <dgm:prSet presAssocID="{6C320CBE-94DE-431D-8E11-739B88AB9E07}" presName="spacer" presStyleCnt="0"/>
      <dgm:spPr/>
    </dgm:pt>
    <dgm:pt modelId="{3187F615-A8BE-4BE8-8254-34FAFA44B643}" type="pres">
      <dgm:prSet presAssocID="{2C26BBB5-FCD5-4912-9A18-87310490CCF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FD536B1-4336-4B24-A3D2-FB105C62B55F}" type="pres">
      <dgm:prSet presAssocID="{CAFFCC1E-0E1B-488B-B68B-B3191D4FC65D}" presName="spacer" presStyleCnt="0"/>
      <dgm:spPr/>
    </dgm:pt>
    <dgm:pt modelId="{7920AEE8-A0DE-429A-8FB0-DFED94FCAFBB}" type="pres">
      <dgm:prSet presAssocID="{F16958A7-85C9-4E5C-92C1-5EBE5443B27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E934BB9-E510-491B-9B51-CCD60159339E}" type="pres">
      <dgm:prSet presAssocID="{482D1979-8271-42C6-8DF2-EA849123915A}" presName="spacer" presStyleCnt="0"/>
      <dgm:spPr/>
    </dgm:pt>
    <dgm:pt modelId="{EB5B77A8-208F-4F94-B757-DD2336408801}" type="pres">
      <dgm:prSet presAssocID="{369FB8C4-1C5D-4D69-8E08-0E3EACBB08F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E2A1409-B02A-4B3D-BCC9-8885415CE4C6}" type="presOf" srcId="{D80E50A8-16C5-47CD-A1D4-FE106B02D331}" destId="{619EE408-C06A-4D7F-9500-A536B579577F}" srcOrd="0" destOrd="0" presId="urn:microsoft.com/office/officeart/2005/8/layout/vList2"/>
    <dgm:cxn modelId="{326EF715-B52C-47CD-85E8-4E96721F3553}" srcId="{FAE848DB-D8FF-4362-A860-3B0D89737EF8}" destId="{2C26BBB5-FCD5-4912-9A18-87310490CCFB}" srcOrd="5" destOrd="0" parTransId="{26D81268-CA2D-40E9-B463-205B49C7FF9A}" sibTransId="{CAFFCC1E-0E1B-488B-B68B-B3191D4FC65D}"/>
    <dgm:cxn modelId="{63602931-5A8C-4FAA-9A1B-58F8056E3CAB}" type="presOf" srcId="{7D74F79E-8862-46AD-9496-F813E67DAE6D}" destId="{3B1B1AC7-C854-4562-99C7-8B42C407850D}" srcOrd="0" destOrd="0" presId="urn:microsoft.com/office/officeart/2005/8/layout/vList2"/>
    <dgm:cxn modelId="{547ED65B-909E-4CA3-A34B-13F82C6E96DA}" srcId="{FAE848DB-D8FF-4362-A860-3B0D89737EF8}" destId="{4A19D1A5-7BF0-413B-8104-6417FF6AEF76}" srcOrd="0" destOrd="0" parTransId="{49CB6F1B-DDB7-4895-8563-94025B772A1D}" sibTransId="{04A63842-984D-41B0-B08D-EABE0BC1C954}"/>
    <dgm:cxn modelId="{3572945C-F6A5-48C1-AA17-3282D7F61B72}" srcId="{FAE848DB-D8FF-4362-A860-3B0D89737EF8}" destId="{D80E50A8-16C5-47CD-A1D4-FE106B02D331}" srcOrd="2" destOrd="0" parTransId="{73616556-D70B-4C71-87B7-408B7E36A745}" sibTransId="{7ACB11B2-9C7D-4962-8041-ECA4B951BA5F}"/>
    <dgm:cxn modelId="{F2874143-B274-4321-9C81-9A20576E3454}" type="presOf" srcId="{369FB8C4-1C5D-4D69-8E08-0E3EACBB08F8}" destId="{EB5B77A8-208F-4F94-B757-DD2336408801}" srcOrd="0" destOrd="0" presId="urn:microsoft.com/office/officeart/2005/8/layout/vList2"/>
    <dgm:cxn modelId="{78D9B546-ECED-4CE1-B012-2300FED6AB81}" srcId="{FAE848DB-D8FF-4362-A860-3B0D89737EF8}" destId="{8ECFCC44-3457-445E-9959-886AC56FF10D}" srcOrd="3" destOrd="0" parTransId="{CFBD2CC2-8FF0-412A-8C76-D6F902497A71}" sibTransId="{82390CB2-82E9-4145-821A-E8CB4E9C666F}"/>
    <dgm:cxn modelId="{DF2E146A-83D0-4FBA-8272-250D38069EAE}" srcId="{FAE848DB-D8FF-4362-A860-3B0D89737EF8}" destId="{F16958A7-85C9-4E5C-92C1-5EBE5443B27F}" srcOrd="6" destOrd="0" parTransId="{2A9CC4E4-7DB0-45A3-B3F2-E6D3DBA2AB04}" sibTransId="{482D1979-8271-42C6-8DF2-EA849123915A}"/>
    <dgm:cxn modelId="{930ADF72-C557-441E-A5CE-87198FE6253A}" srcId="{FAE848DB-D8FF-4362-A860-3B0D89737EF8}" destId="{369FB8C4-1C5D-4D69-8E08-0E3EACBB08F8}" srcOrd="7" destOrd="0" parTransId="{F9AD8C92-EB34-4C0D-BE30-9D9C07CDBABF}" sibTransId="{763C219F-6E60-4437-8A91-4B6843C3B970}"/>
    <dgm:cxn modelId="{A5EADE82-D801-436C-B2AA-0820DAEF8A1E}" type="presOf" srcId="{2C26BBB5-FCD5-4912-9A18-87310490CCFB}" destId="{3187F615-A8BE-4BE8-8254-34FAFA44B643}" srcOrd="0" destOrd="0" presId="urn:microsoft.com/office/officeart/2005/8/layout/vList2"/>
    <dgm:cxn modelId="{1FF9BB8D-B077-4C7B-A65D-4C7C93652940}" type="presOf" srcId="{8ECFCC44-3457-445E-9959-886AC56FF10D}" destId="{0EF5D081-1F9F-4996-83F5-D6454C7E5266}" srcOrd="0" destOrd="0" presId="urn:microsoft.com/office/officeart/2005/8/layout/vList2"/>
    <dgm:cxn modelId="{9F08DB92-C256-4420-86C4-0D672497B9D2}" type="presOf" srcId="{4A19D1A5-7BF0-413B-8104-6417FF6AEF76}" destId="{75DF02E7-A03B-4560-BA26-DCB2004AA1E0}" srcOrd="0" destOrd="0" presId="urn:microsoft.com/office/officeart/2005/8/layout/vList2"/>
    <dgm:cxn modelId="{125A9CAA-E2A0-4F5F-8D59-0083B49F6230}" srcId="{FAE848DB-D8FF-4362-A860-3B0D89737EF8}" destId="{CECFEF5E-2032-4BA2-A0BB-6E312F473333}" srcOrd="4" destOrd="0" parTransId="{2C04ADDD-50CF-4FCB-8EAB-BC817CAB0E14}" sibTransId="{6C320CBE-94DE-431D-8E11-739B88AB9E07}"/>
    <dgm:cxn modelId="{A3F9B7B3-7A72-472C-9908-5CA85192096C}" type="presOf" srcId="{CECFEF5E-2032-4BA2-A0BB-6E312F473333}" destId="{3F1C0960-0585-4AD2-B4D9-1E71E6B961C9}" srcOrd="0" destOrd="0" presId="urn:microsoft.com/office/officeart/2005/8/layout/vList2"/>
    <dgm:cxn modelId="{069150BE-4DCD-4FCD-8064-233D8DA194AA}" srcId="{FAE848DB-D8FF-4362-A860-3B0D89737EF8}" destId="{7D74F79E-8862-46AD-9496-F813E67DAE6D}" srcOrd="1" destOrd="0" parTransId="{B2B69FE9-FB01-4040-8214-9B7BB6A72C3A}" sibTransId="{7DBFF976-5954-47D2-955B-C20347CB3C50}"/>
    <dgm:cxn modelId="{8DDCE2E9-B69E-42BD-B554-772FB516BECF}" type="presOf" srcId="{FAE848DB-D8FF-4362-A860-3B0D89737EF8}" destId="{0F6BAC49-7D08-4BB7-B00D-342EBBFA7A0F}" srcOrd="0" destOrd="0" presId="urn:microsoft.com/office/officeart/2005/8/layout/vList2"/>
    <dgm:cxn modelId="{D5D294EB-FC3C-45DF-AEA3-2E2C8A872C2B}" type="presOf" srcId="{F16958A7-85C9-4E5C-92C1-5EBE5443B27F}" destId="{7920AEE8-A0DE-429A-8FB0-DFED94FCAFBB}" srcOrd="0" destOrd="0" presId="urn:microsoft.com/office/officeart/2005/8/layout/vList2"/>
    <dgm:cxn modelId="{D1C08991-C1FD-48EC-AA62-2359B4221991}" type="presParOf" srcId="{0F6BAC49-7D08-4BB7-B00D-342EBBFA7A0F}" destId="{75DF02E7-A03B-4560-BA26-DCB2004AA1E0}" srcOrd="0" destOrd="0" presId="urn:microsoft.com/office/officeart/2005/8/layout/vList2"/>
    <dgm:cxn modelId="{39F34F2E-B0CC-4D36-8C05-EC45B56888D1}" type="presParOf" srcId="{0F6BAC49-7D08-4BB7-B00D-342EBBFA7A0F}" destId="{9BBAC348-A304-4165-AB57-33113579D357}" srcOrd="1" destOrd="0" presId="urn:microsoft.com/office/officeart/2005/8/layout/vList2"/>
    <dgm:cxn modelId="{A3549DB0-3AE2-44A9-811B-2584929605E3}" type="presParOf" srcId="{0F6BAC49-7D08-4BB7-B00D-342EBBFA7A0F}" destId="{3B1B1AC7-C854-4562-99C7-8B42C407850D}" srcOrd="2" destOrd="0" presId="urn:microsoft.com/office/officeart/2005/8/layout/vList2"/>
    <dgm:cxn modelId="{5FF67A72-FA66-42FE-851F-945BE09CE324}" type="presParOf" srcId="{0F6BAC49-7D08-4BB7-B00D-342EBBFA7A0F}" destId="{8912BBEF-109B-44A6-A938-AC1CDF6979A4}" srcOrd="3" destOrd="0" presId="urn:microsoft.com/office/officeart/2005/8/layout/vList2"/>
    <dgm:cxn modelId="{6B9A2271-E32F-4686-9D12-2DF4E309D015}" type="presParOf" srcId="{0F6BAC49-7D08-4BB7-B00D-342EBBFA7A0F}" destId="{619EE408-C06A-4D7F-9500-A536B579577F}" srcOrd="4" destOrd="0" presId="urn:microsoft.com/office/officeart/2005/8/layout/vList2"/>
    <dgm:cxn modelId="{E96F150A-9C5F-44C0-A506-9756682196F5}" type="presParOf" srcId="{0F6BAC49-7D08-4BB7-B00D-342EBBFA7A0F}" destId="{8E4D445D-E10F-4BC5-9159-80886CF55F90}" srcOrd="5" destOrd="0" presId="urn:microsoft.com/office/officeart/2005/8/layout/vList2"/>
    <dgm:cxn modelId="{C9B1591F-9E1D-420A-A181-46C0F16BB8C5}" type="presParOf" srcId="{0F6BAC49-7D08-4BB7-B00D-342EBBFA7A0F}" destId="{0EF5D081-1F9F-4996-83F5-D6454C7E5266}" srcOrd="6" destOrd="0" presId="urn:microsoft.com/office/officeart/2005/8/layout/vList2"/>
    <dgm:cxn modelId="{5499DCB8-BD93-45CA-A64B-BE2F8C35E3F6}" type="presParOf" srcId="{0F6BAC49-7D08-4BB7-B00D-342EBBFA7A0F}" destId="{06830855-6E8B-4A97-B6FD-4C9FDEFBCBF3}" srcOrd="7" destOrd="0" presId="urn:microsoft.com/office/officeart/2005/8/layout/vList2"/>
    <dgm:cxn modelId="{D8202CBF-5A13-4252-98E2-8CACFE9181AD}" type="presParOf" srcId="{0F6BAC49-7D08-4BB7-B00D-342EBBFA7A0F}" destId="{3F1C0960-0585-4AD2-B4D9-1E71E6B961C9}" srcOrd="8" destOrd="0" presId="urn:microsoft.com/office/officeart/2005/8/layout/vList2"/>
    <dgm:cxn modelId="{8B691C0E-14B2-428A-9242-EB5ADC958B4F}" type="presParOf" srcId="{0F6BAC49-7D08-4BB7-B00D-342EBBFA7A0F}" destId="{235ED75F-8159-4B5F-87E7-4E00C9A457CD}" srcOrd="9" destOrd="0" presId="urn:microsoft.com/office/officeart/2005/8/layout/vList2"/>
    <dgm:cxn modelId="{BC389665-92E0-40F3-9057-95D608883F7F}" type="presParOf" srcId="{0F6BAC49-7D08-4BB7-B00D-342EBBFA7A0F}" destId="{3187F615-A8BE-4BE8-8254-34FAFA44B643}" srcOrd="10" destOrd="0" presId="urn:microsoft.com/office/officeart/2005/8/layout/vList2"/>
    <dgm:cxn modelId="{EC812FDC-7452-49FE-99A4-7C89ED9BBE98}" type="presParOf" srcId="{0F6BAC49-7D08-4BB7-B00D-342EBBFA7A0F}" destId="{DFD536B1-4336-4B24-A3D2-FB105C62B55F}" srcOrd="11" destOrd="0" presId="urn:microsoft.com/office/officeart/2005/8/layout/vList2"/>
    <dgm:cxn modelId="{4A65FA26-8BE6-4577-A0FF-95D661EDFA29}" type="presParOf" srcId="{0F6BAC49-7D08-4BB7-B00D-342EBBFA7A0F}" destId="{7920AEE8-A0DE-429A-8FB0-DFED94FCAFBB}" srcOrd="12" destOrd="0" presId="urn:microsoft.com/office/officeart/2005/8/layout/vList2"/>
    <dgm:cxn modelId="{CC82308C-A2A4-4149-B8D0-E604FF2C1565}" type="presParOf" srcId="{0F6BAC49-7D08-4BB7-B00D-342EBBFA7A0F}" destId="{AE934BB9-E510-491B-9B51-CCD60159339E}" srcOrd="13" destOrd="0" presId="urn:microsoft.com/office/officeart/2005/8/layout/vList2"/>
    <dgm:cxn modelId="{BA50B3FC-F0BA-48C9-ADA5-BB5208D4BC0A}" type="presParOf" srcId="{0F6BAC49-7D08-4BB7-B00D-342EBBFA7A0F}" destId="{EB5B77A8-208F-4F94-B757-DD233640880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E889A-71E2-47DF-9F66-EC1D1901EB5E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C93A0-54A2-4351-A768-2AB1A35BE040}">
      <dgm:prSet custT="1"/>
      <dgm:spPr/>
      <dgm:t>
        <a:bodyPr/>
        <a:lstStyle/>
        <a:p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Podpis smlouvy na pronájem „louže“ obci na 20 let 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 možností úpravy okolí a jejího využití.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761264-EC60-455A-A43C-38F1C8B1A5C4}" type="parTrans" cxnId="{5D61A2EB-5ACA-42E5-8A71-51D766273B18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297B57B-5E40-4CD5-A7D8-6F458E317F18}" type="sibTrans" cxnId="{5D61A2EB-5ACA-42E5-8A71-51D766273B18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2D4D021-D8CB-4A98-8BF3-C6B779199C0C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Umístnění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nových </a:t>
          </a:r>
          <a:r>
            <a:rPr lang="cs-CZ" sz="1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laviček (3 ks)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 lipové aleji.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FF23CB2-61B8-4927-BDBB-D61E53DC0B9A}" type="parTrans" cxnId="{A2E64E4B-2A6F-46E3-8F28-7D6ED6380321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E2DA2E8-BB06-4765-862B-D320E193A5B5}" type="sibTrans" cxnId="{A2E64E4B-2A6F-46E3-8F28-7D6ED6380321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D0115B-09ED-4B99-A39C-55E718ACF9B3}">
      <dgm:prSet custT="1"/>
      <dgm:spPr/>
      <dgm:t>
        <a:bodyPr/>
        <a:lstStyle/>
        <a:p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Vyřešení jednotného systému evidence obecních pasportů DTM 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(Povinné ze zákona - osvětlení, vodovod, kanalizace atd.) s možností online přístupu pro občany 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www.gobec.cz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 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29522D-13FF-410D-A645-76999BCE4CFE}" type="parTrans" cxnId="{AD53B1E4-69A8-42C7-B3BE-191E34A5531D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856FDEB-4D68-493F-B031-B9A66AFCA73A}" type="sibTrans" cxnId="{AD53B1E4-69A8-42C7-B3BE-191E34A5531D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A0F44FC-19AC-421B-AC7E-67EF2C4431E0}">
      <dgm:prSet custT="1"/>
      <dgm:spPr/>
      <dgm:t>
        <a:bodyPr/>
        <a:lstStyle/>
        <a:p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Možnost výuky hry na kytaru s dotací obce 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 občany, kteří mají zájem + </a:t>
          </a:r>
          <a:r>
            <a:rPr lang="cs-CZ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příprava dalších kroužků a cvičení pro děti a dospělé.</a:t>
          </a:r>
          <a:endParaRPr lang="en-US" sz="140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4F7E64A-257C-4ACD-840D-16E1A02C4B57}" type="parTrans" cxnId="{CF72D4AC-89AD-4EE3-BC0D-905D2D91F5C2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7810FD-9FBA-49BD-9315-02D2FA979C00}" type="sibTrans" cxnId="{CF72D4AC-89AD-4EE3-BC0D-905D2D91F5C2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B9944B-FD01-46B2-BD4B-A60E3951FA3C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příprava a schválení nového Jednacího řádu a Manuálu pro občany, 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dle aktuálních zákonných norem.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54031E3-C822-45B2-B4B8-8D28D58F2081}" type="parTrans" cxnId="{220B6955-BF05-49CC-8F7A-BDFD148EBD59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CB55FFA-5743-42BB-89EA-D975D74C60B8}" type="sibTrans" cxnId="{220B6955-BF05-49CC-8F7A-BDFD148EBD59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11DC16-AA7E-41F4-A722-E79EBE269F65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příprava a schválení Strategického rozvojového plánu obce Doubravice pro roky 2023-2031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bez tohoto dokumentu nelze žádat o dotace!</a:t>
          </a:r>
          <a:endParaRPr lang="en-US" sz="140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8E6B5BD-A8B9-45DA-A681-90832EFF5BA6}" type="parTrans" cxnId="{1C945ABE-1B38-474B-BF20-A1EE95086DFB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B4CC16D-9476-4818-BE93-4F7EC6610BF6}" type="sibTrans" cxnId="{1C945ABE-1B38-474B-BF20-A1EE95086DFB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FD1659-0807-4DB1-8E65-E2FA510F4A30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Práce na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přípravě kompletní rekonstrukce veřejného osvětlení 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 obci.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1646CDF-D832-43BC-A502-8042F9950C81}" type="parTrans" cxnId="{22802F41-5986-4F07-A69F-925014DD2DDB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37C7B11-6BFE-4666-92FA-1F243101B279}" type="sibTrans" cxnId="{22802F41-5986-4F07-A69F-925014DD2DDB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53E75F7-349D-4F9F-B31E-8CD19860135B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Práce na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přípravě projektu ke stavbě chodníku k zastávce + přechodu pro chodce mezi zastávkami!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Podpis kupní smlouvy na odkup chybějící části pozemku, nový GP a zadání projektantovi..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B7EAE5D-3C3F-4F3B-9FEB-BB0C10A33180}" type="parTrans" cxnId="{F7C9F811-7B04-4A02-8B2E-56FE7848CF99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B73B21D-A74D-48A2-9C0C-ABCB6A67D1AE}" type="sibTrans" cxnId="{F7C9F811-7B04-4A02-8B2E-56FE7848CF99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E18BB7-C321-4C1B-A198-8F62D511D435}" type="pres">
      <dgm:prSet presAssocID="{BBEE889A-71E2-47DF-9F66-EC1D1901EB5E}" presName="Name0" presStyleCnt="0">
        <dgm:presLayoutVars>
          <dgm:dir/>
          <dgm:resizeHandles/>
        </dgm:presLayoutVars>
      </dgm:prSet>
      <dgm:spPr/>
    </dgm:pt>
    <dgm:pt modelId="{311170FA-57A9-45BD-930E-E617ECDE2D90}" type="pres">
      <dgm:prSet presAssocID="{B36C93A0-54A2-4351-A768-2AB1A35BE040}" presName="compNode" presStyleCnt="0"/>
      <dgm:spPr/>
    </dgm:pt>
    <dgm:pt modelId="{26385FFD-38CA-45D8-ABD6-13A00D37FFE7}" type="pres">
      <dgm:prSet presAssocID="{B36C93A0-54A2-4351-A768-2AB1A35BE040}" presName="dummyConnPt" presStyleCnt="0"/>
      <dgm:spPr/>
    </dgm:pt>
    <dgm:pt modelId="{CD23485E-CAAE-4107-81BD-025096A1980F}" type="pres">
      <dgm:prSet presAssocID="{B36C93A0-54A2-4351-A768-2AB1A35BE040}" presName="node" presStyleLbl="node1" presStyleIdx="0" presStyleCnt="8">
        <dgm:presLayoutVars>
          <dgm:bulletEnabled val="1"/>
        </dgm:presLayoutVars>
      </dgm:prSet>
      <dgm:spPr/>
    </dgm:pt>
    <dgm:pt modelId="{E5B59793-0760-4EFF-9B93-8423D2A82810}" type="pres">
      <dgm:prSet presAssocID="{0297B57B-5E40-4CD5-A7D8-6F458E317F18}" presName="sibTrans" presStyleLbl="bgSibTrans2D1" presStyleIdx="0" presStyleCnt="7"/>
      <dgm:spPr/>
    </dgm:pt>
    <dgm:pt modelId="{22033625-C47F-49D6-80FA-DAE1E975A5DB}" type="pres">
      <dgm:prSet presAssocID="{12D4D021-D8CB-4A98-8BF3-C6B779199C0C}" presName="compNode" presStyleCnt="0"/>
      <dgm:spPr/>
    </dgm:pt>
    <dgm:pt modelId="{BAB86988-578C-46E4-8DDE-5A4CE7A0AB66}" type="pres">
      <dgm:prSet presAssocID="{12D4D021-D8CB-4A98-8BF3-C6B779199C0C}" presName="dummyConnPt" presStyleCnt="0"/>
      <dgm:spPr/>
    </dgm:pt>
    <dgm:pt modelId="{AE7ABF9E-56E2-4BFC-9DFB-99F14A9778C3}" type="pres">
      <dgm:prSet presAssocID="{12D4D021-D8CB-4A98-8BF3-C6B779199C0C}" presName="node" presStyleLbl="node1" presStyleIdx="1" presStyleCnt="8">
        <dgm:presLayoutVars>
          <dgm:bulletEnabled val="1"/>
        </dgm:presLayoutVars>
      </dgm:prSet>
      <dgm:spPr/>
    </dgm:pt>
    <dgm:pt modelId="{A3549B0B-3C6B-429B-8E2E-E5EC8941D66A}" type="pres">
      <dgm:prSet presAssocID="{7E2DA2E8-BB06-4765-862B-D320E193A5B5}" presName="sibTrans" presStyleLbl="bgSibTrans2D1" presStyleIdx="1" presStyleCnt="7"/>
      <dgm:spPr/>
    </dgm:pt>
    <dgm:pt modelId="{C7CED717-ED8D-4414-A416-670FCF1EAC85}" type="pres">
      <dgm:prSet presAssocID="{7BD0115B-09ED-4B99-A39C-55E718ACF9B3}" presName="compNode" presStyleCnt="0"/>
      <dgm:spPr/>
    </dgm:pt>
    <dgm:pt modelId="{B1FC3E71-4453-43B9-BD42-CD5706D0D369}" type="pres">
      <dgm:prSet presAssocID="{7BD0115B-09ED-4B99-A39C-55E718ACF9B3}" presName="dummyConnPt" presStyleCnt="0"/>
      <dgm:spPr/>
    </dgm:pt>
    <dgm:pt modelId="{80C93465-2697-4AE1-BB5F-E84B110C6FB2}" type="pres">
      <dgm:prSet presAssocID="{7BD0115B-09ED-4B99-A39C-55E718ACF9B3}" presName="node" presStyleLbl="node1" presStyleIdx="2" presStyleCnt="8">
        <dgm:presLayoutVars>
          <dgm:bulletEnabled val="1"/>
        </dgm:presLayoutVars>
      </dgm:prSet>
      <dgm:spPr/>
    </dgm:pt>
    <dgm:pt modelId="{EA7E4E28-6465-4437-B052-1673E797B3B0}" type="pres">
      <dgm:prSet presAssocID="{9856FDEB-4D68-493F-B031-B9A66AFCA73A}" presName="sibTrans" presStyleLbl="bgSibTrans2D1" presStyleIdx="2" presStyleCnt="7"/>
      <dgm:spPr/>
    </dgm:pt>
    <dgm:pt modelId="{3444591D-4395-4878-B8B8-21EC52662220}" type="pres">
      <dgm:prSet presAssocID="{EA0F44FC-19AC-421B-AC7E-67EF2C4431E0}" presName="compNode" presStyleCnt="0"/>
      <dgm:spPr/>
    </dgm:pt>
    <dgm:pt modelId="{27231765-3434-4890-A115-6085CE7432A7}" type="pres">
      <dgm:prSet presAssocID="{EA0F44FC-19AC-421B-AC7E-67EF2C4431E0}" presName="dummyConnPt" presStyleCnt="0"/>
      <dgm:spPr/>
    </dgm:pt>
    <dgm:pt modelId="{07AC3889-B7EE-4A81-9955-A96E0D4962D2}" type="pres">
      <dgm:prSet presAssocID="{EA0F44FC-19AC-421B-AC7E-67EF2C4431E0}" presName="node" presStyleLbl="node1" presStyleIdx="3" presStyleCnt="8">
        <dgm:presLayoutVars>
          <dgm:bulletEnabled val="1"/>
        </dgm:presLayoutVars>
      </dgm:prSet>
      <dgm:spPr/>
    </dgm:pt>
    <dgm:pt modelId="{01DDD39E-31F4-4CB2-A328-3577F6E0D0D3}" type="pres">
      <dgm:prSet presAssocID="{357810FD-9FBA-49BD-9315-02D2FA979C00}" presName="sibTrans" presStyleLbl="bgSibTrans2D1" presStyleIdx="3" presStyleCnt="7"/>
      <dgm:spPr/>
    </dgm:pt>
    <dgm:pt modelId="{DFDB8F41-22C4-49B4-9E48-62C99A23C870}" type="pres">
      <dgm:prSet presAssocID="{50B9944B-FD01-46B2-BD4B-A60E3951FA3C}" presName="compNode" presStyleCnt="0"/>
      <dgm:spPr/>
    </dgm:pt>
    <dgm:pt modelId="{1F88DD15-068A-4BBE-B1E6-6A9213C597C8}" type="pres">
      <dgm:prSet presAssocID="{50B9944B-FD01-46B2-BD4B-A60E3951FA3C}" presName="dummyConnPt" presStyleCnt="0"/>
      <dgm:spPr/>
    </dgm:pt>
    <dgm:pt modelId="{053180D3-526A-432C-8413-C51B05EA54D5}" type="pres">
      <dgm:prSet presAssocID="{50B9944B-FD01-46B2-BD4B-A60E3951FA3C}" presName="node" presStyleLbl="node1" presStyleIdx="4" presStyleCnt="8">
        <dgm:presLayoutVars>
          <dgm:bulletEnabled val="1"/>
        </dgm:presLayoutVars>
      </dgm:prSet>
      <dgm:spPr/>
    </dgm:pt>
    <dgm:pt modelId="{E46000CD-F651-4940-B235-CF6803671FCC}" type="pres">
      <dgm:prSet presAssocID="{6CB55FFA-5743-42BB-89EA-D975D74C60B8}" presName="sibTrans" presStyleLbl="bgSibTrans2D1" presStyleIdx="4" presStyleCnt="7"/>
      <dgm:spPr/>
    </dgm:pt>
    <dgm:pt modelId="{F5C7A13C-B419-4D86-820A-BE36FB412AB4}" type="pres">
      <dgm:prSet presAssocID="{F011DC16-AA7E-41F4-A722-E79EBE269F65}" presName="compNode" presStyleCnt="0"/>
      <dgm:spPr/>
    </dgm:pt>
    <dgm:pt modelId="{9C0D680E-798D-43F9-9C98-871D6F727333}" type="pres">
      <dgm:prSet presAssocID="{F011DC16-AA7E-41F4-A722-E79EBE269F65}" presName="dummyConnPt" presStyleCnt="0"/>
      <dgm:spPr/>
    </dgm:pt>
    <dgm:pt modelId="{41DB5C92-525A-4FFB-9F95-9E37B14AD26B}" type="pres">
      <dgm:prSet presAssocID="{F011DC16-AA7E-41F4-A722-E79EBE269F65}" presName="node" presStyleLbl="node1" presStyleIdx="5" presStyleCnt="8">
        <dgm:presLayoutVars>
          <dgm:bulletEnabled val="1"/>
        </dgm:presLayoutVars>
      </dgm:prSet>
      <dgm:spPr/>
    </dgm:pt>
    <dgm:pt modelId="{A4AC503C-A87C-4E93-956A-07538D43C13A}" type="pres">
      <dgm:prSet presAssocID="{DB4CC16D-9476-4818-BE93-4F7EC6610BF6}" presName="sibTrans" presStyleLbl="bgSibTrans2D1" presStyleIdx="5" presStyleCnt="7"/>
      <dgm:spPr/>
    </dgm:pt>
    <dgm:pt modelId="{ED6D8832-6924-4C5F-BBAF-89CCBDF12F19}" type="pres">
      <dgm:prSet presAssocID="{62FD1659-0807-4DB1-8E65-E2FA510F4A30}" presName="compNode" presStyleCnt="0"/>
      <dgm:spPr/>
    </dgm:pt>
    <dgm:pt modelId="{A9E9D091-6407-4308-A67E-C2431ACF629C}" type="pres">
      <dgm:prSet presAssocID="{62FD1659-0807-4DB1-8E65-E2FA510F4A30}" presName="dummyConnPt" presStyleCnt="0"/>
      <dgm:spPr/>
    </dgm:pt>
    <dgm:pt modelId="{94894D2E-87CD-4717-B261-99907102D9CC}" type="pres">
      <dgm:prSet presAssocID="{62FD1659-0807-4DB1-8E65-E2FA510F4A30}" presName="node" presStyleLbl="node1" presStyleIdx="6" presStyleCnt="8">
        <dgm:presLayoutVars>
          <dgm:bulletEnabled val="1"/>
        </dgm:presLayoutVars>
      </dgm:prSet>
      <dgm:spPr/>
    </dgm:pt>
    <dgm:pt modelId="{D48967A6-A5D7-4D8C-B629-1D24E49843ED}" type="pres">
      <dgm:prSet presAssocID="{537C7B11-6BFE-4666-92FA-1F243101B279}" presName="sibTrans" presStyleLbl="bgSibTrans2D1" presStyleIdx="6" presStyleCnt="7"/>
      <dgm:spPr/>
    </dgm:pt>
    <dgm:pt modelId="{941B14D9-468F-4CA3-BADC-B4B7071CCD42}" type="pres">
      <dgm:prSet presAssocID="{053E75F7-349D-4F9F-B31E-8CD19860135B}" presName="compNode" presStyleCnt="0"/>
      <dgm:spPr/>
    </dgm:pt>
    <dgm:pt modelId="{0E1B03CF-8122-44F1-BEA3-EAD367DA67E4}" type="pres">
      <dgm:prSet presAssocID="{053E75F7-349D-4F9F-B31E-8CD19860135B}" presName="dummyConnPt" presStyleCnt="0"/>
      <dgm:spPr/>
    </dgm:pt>
    <dgm:pt modelId="{19FED511-4E0C-47F1-A795-B68E96621A76}" type="pres">
      <dgm:prSet presAssocID="{053E75F7-349D-4F9F-B31E-8CD19860135B}" presName="node" presStyleLbl="node1" presStyleIdx="7" presStyleCnt="8" custScaleY="131027">
        <dgm:presLayoutVars>
          <dgm:bulletEnabled val="1"/>
        </dgm:presLayoutVars>
      </dgm:prSet>
      <dgm:spPr/>
    </dgm:pt>
  </dgm:ptLst>
  <dgm:cxnLst>
    <dgm:cxn modelId="{034AA709-6C99-4A65-B95F-3A6E8C9827D1}" type="presOf" srcId="{7E2DA2E8-BB06-4765-862B-D320E193A5B5}" destId="{A3549B0B-3C6B-429B-8E2E-E5EC8941D66A}" srcOrd="0" destOrd="0" presId="urn:microsoft.com/office/officeart/2005/8/layout/bProcess4"/>
    <dgm:cxn modelId="{F7C9F811-7B04-4A02-8B2E-56FE7848CF99}" srcId="{BBEE889A-71E2-47DF-9F66-EC1D1901EB5E}" destId="{053E75F7-349D-4F9F-B31E-8CD19860135B}" srcOrd="7" destOrd="0" parTransId="{DB7EAE5D-3C3F-4F3B-9FEB-BB0C10A33180}" sibTransId="{BB73B21D-A74D-48A2-9C0C-ABCB6A67D1AE}"/>
    <dgm:cxn modelId="{1BA3FB3C-9947-4C31-A9DD-84603D473261}" type="presOf" srcId="{DB4CC16D-9476-4818-BE93-4F7EC6610BF6}" destId="{A4AC503C-A87C-4E93-956A-07538D43C13A}" srcOrd="0" destOrd="0" presId="urn:microsoft.com/office/officeart/2005/8/layout/bProcess4"/>
    <dgm:cxn modelId="{22802F41-5986-4F07-A69F-925014DD2DDB}" srcId="{BBEE889A-71E2-47DF-9F66-EC1D1901EB5E}" destId="{62FD1659-0807-4DB1-8E65-E2FA510F4A30}" srcOrd="6" destOrd="0" parTransId="{A1646CDF-D832-43BC-A502-8042F9950C81}" sibTransId="{537C7B11-6BFE-4666-92FA-1F243101B279}"/>
    <dgm:cxn modelId="{3A0AC567-977E-4DE3-A2CC-1180BA5206EB}" type="presOf" srcId="{12D4D021-D8CB-4A98-8BF3-C6B779199C0C}" destId="{AE7ABF9E-56E2-4BFC-9DFB-99F14A9778C3}" srcOrd="0" destOrd="0" presId="urn:microsoft.com/office/officeart/2005/8/layout/bProcess4"/>
    <dgm:cxn modelId="{A2E64E4B-2A6F-46E3-8F28-7D6ED6380321}" srcId="{BBEE889A-71E2-47DF-9F66-EC1D1901EB5E}" destId="{12D4D021-D8CB-4A98-8BF3-C6B779199C0C}" srcOrd="1" destOrd="0" parTransId="{5FF23CB2-61B8-4927-BDBB-D61E53DC0B9A}" sibTransId="{7E2DA2E8-BB06-4765-862B-D320E193A5B5}"/>
    <dgm:cxn modelId="{220B6955-BF05-49CC-8F7A-BDFD148EBD59}" srcId="{BBEE889A-71E2-47DF-9F66-EC1D1901EB5E}" destId="{50B9944B-FD01-46B2-BD4B-A60E3951FA3C}" srcOrd="4" destOrd="0" parTransId="{854031E3-C822-45B2-B4B8-8D28D58F2081}" sibTransId="{6CB55FFA-5743-42BB-89EA-D975D74C60B8}"/>
    <dgm:cxn modelId="{574A1D5A-3B74-4C9F-B87E-0B3C5245A55F}" type="presOf" srcId="{7BD0115B-09ED-4B99-A39C-55E718ACF9B3}" destId="{80C93465-2697-4AE1-BB5F-E84B110C6FB2}" srcOrd="0" destOrd="0" presId="urn:microsoft.com/office/officeart/2005/8/layout/bProcess4"/>
    <dgm:cxn modelId="{5C2A2D5A-4923-4744-AD09-92AC0CD6D48F}" type="presOf" srcId="{50B9944B-FD01-46B2-BD4B-A60E3951FA3C}" destId="{053180D3-526A-432C-8413-C51B05EA54D5}" srcOrd="0" destOrd="0" presId="urn:microsoft.com/office/officeart/2005/8/layout/bProcess4"/>
    <dgm:cxn modelId="{4D26B27C-818A-4050-AE9F-14B777F2FDFC}" type="presOf" srcId="{B36C93A0-54A2-4351-A768-2AB1A35BE040}" destId="{CD23485E-CAAE-4107-81BD-025096A1980F}" srcOrd="0" destOrd="0" presId="urn:microsoft.com/office/officeart/2005/8/layout/bProcess4"/>
    <dgm:cxn modelId="{5FA79D7D-F6AA-4EF1-AF2D-CAA4FADE2A46}" type="presOf" srcId="{6CB55FFA-5743-42BB-89EA-D975D74C60B8}" destId="{E46000CD-F651-4940-B235-CF6803671FCC}" srcOrd="0" destOrd="0" presId="urn:microsoft.com/office/officeart/2005/8/layout/bProcess4"/>
    <dgm:cxn modelId="{9013BE83-CE9D-4131-81B8-6953D670B32D}" type="presOf" srcId="{F011DC16-AA7E-41F4-A722-E79EBE269F65}" destId="{41DB5C92-525A-4FFB-9F95-9E37B14AD26B}" srcOrd="0" destOrd="0" presId="urn:microsoft.com/office/officeart/2005/8/layout/bProcess4"/>
    <dgm:cxn modelId="{5B3D3595-1A78-4DF7-A4EA-964ACD6BD8EE}" type="presOf" srcId="{0297B57B-5E40-4CD5-A7D8-6F458E317F18}" destId="{E5B59793-0760-4EFF-9B93-8423D2A82810}" srcOrd="0" destOrd="0" presId="urn:microsoft.com/office/officeart/2005/8/layout/bProcess4"/>
    <dgm:cxn modelId="{CF72D4AC-89AD-4EE3-BC0D-905D2D91F5C2}" srcId="{BBEE889A-71E2-47DF-9F66-EC1D1901EB5E}" destId="{EA0F44FC-19AC-421B-AC7E-67EF2C4431E0}" srcOrd="3" destOrd="0" parTransId="{B4F7E64A-257C-4ACD-840D-16E1A02C4B57}" sibTransId="{357810FD-9FBA-49BD-9315-02D2FA979C00}"/>
    <dgm:cxn modelId="{86C9CEAF-3C38-4778-A17B-7A98A0180E90}" type="presOf" srcId="{9856FDEB-4D68-493F-B031-B9A66AFCA73A}" destId="{EA7E4E28-6465-4437-B052-1673E797B3B0}" srcOrd="0" destOrd="0" presId="urn:microsoft.com/office/officeart/2005/8/layout/bProcess4"/>
    <dgm:cxn modelId="{5D1965B4-019C-4089-A948-55F8DC7BB4B2}" type="presOf" srcId="{62FD1659-0807-4DB1-8E65-E2FA510F4A30}" destId="{94894D2E-87CD-4717-B261-99907102D9CC}" srcOrd="0" destOrd="0" presId="urn:microsoft.com/office/officeart/2005/8/layout/bProcess4"/>
    <dgm:cxn modelId="{1F2635BD-A0F5-4877-B4DD-F735CEEA0ED7}" type="presOf" srcId="{053E75F7-349D-4F9F-B31E-8CD19860135B}" destId="{19FED511-4E0C-47F1-A795-B68E96621A76}" srcOrd="0" destOrd="0" presId="urn:microsoft.com/office/officeart/2005/8/layout/bProcess4"/>
    <dgm:cxn modelId="{1C945ABE-1B38-474B-BF20-A1EE95086DFB}" srcId="{BBEE889A-71E2-47DF-9F66-EC1D1901EB5E}" destId="{F011DC16-AA7E-41F4-A722-E79EBE269F65}" srcOrd="5" destOrd="0" parTransId="{38E6B5BD-A8B9-45DA-A681-90832EFF5BA6}" sibTransId="{DB4CC16D-9476-4818-BE93-4F7EC6610BF6}"/>
    <dgm:cxn modelId="{75B1F2CA-26EC-4FEB-A019-F7C754A8C841}" type="presOf" srcId="{537C7B11-6BFE-4666-92FA-1F243101B279}" destId="{D48967A6-A5D7-4D8C-B629-1D24E49843ED}" srcOrd="0" destOrd="0" presId="urn:microsoft.com/office/officeart/2005/8/layout/bProcess4"/>
    <dgm:cxn modelId="{11E4A4D5-9C7E-4A49-B9F5-1644DFBDC41C}" type="presOf" srcId="{357810FD-9FBA-49BD-9315-02D2FA979C00}" destId="{01DDD39E-31F4-4CB2-A328-3577F6E0D0D3}" srcOrd="0" destOrd="0" presId="urn:microsoft.com/office/officeart/2005/8/layout/bProcess4"/>
    <dgm:cxn modelId="{35D0DFE1-737E-4BE8-B3A0-55997176403A}" type="presOf" srcId="{BBEE889A-71E2-47DF-9F66-EC1D1901EB5E}" destId="{22E18BB7-C321-4C1B-A198-8F62D511D435}" srcOrd="0" destOrd="0" presId="urn:microsoft.com/office/officeart/2005/8/layout/bProcess4"/>
    <dgm:cxn modelId="{AD53B1E4-69A8-42C7-B3BE-191E34A5531D}" srcId="{BBEE889A-71E2-47DF-9F66-EC1D1901EB5E}" destId="{7BD0115B-09ED-4B99-A39C-55E718ACF9B3}" srcOrd="2" destOrd="0" parTransId="{A829522D-13FF-410D-A645-76999BCE4CFE}" sibTransId="{9856FDEB-4D68-493F-B031-B9A66AFCA73A}"/>
    <dgm:cxn modelId="{5D61A2EB-5ACA-42E5-8A71-51D766273B18}" srcId="{BBEE889A-71E2-47DF-9F66-EC1D1901EB5E}" destId="{B36C93A0-54A2-4351-A768-2AB1A35BE040}" srcOrd="0" destOrd="0" parTransId="{D5761264-EC60-455A-A43C-38F1C8B1A5C4}" sibTransId="{0297B57B-5E40-4CD5-A7D8-6F458E317F18}"/>
    <dgm:cxn modelId="{6D888EEE-4C7D-4C91-9FBB-11EC7EE43CEC}" type="presOf" srcId="{EA0F44FC-19AC-421B-AC7E-67EF2C4431E0}" destId="{07AC3889-B7EE-4A81-9955-A96E0D4962D2}" srcOrd="0" destOrd="0" presId="urn:microsoft.com/office/officeart/2005/8/layout/bProcess4"/>
    <dgm:cxn modelId="{B45ABA7F-FE72-4E46-BF13-1C121D5DB564}" type="presParOf" srcId="{22E18BB7-C321-4C1B-A198-8F62D511D435}" destId="{311170FA-57A9-45BD-930E-E617ECDE2D90}" srcOrd="0" destOrd="0" presId="urn:microsoft.com/office/officeart/2005/8/layout/bProcess4"/>
    <dgm:cxn modelId="{921F9184-4A78-408A-8D43-6EFDBEECE08E}" type="presParOf" srcId="{311170FA-57A9-45BD-930E-E617ECDE2D90}" destId="{26385FFD-38CA-45D8-ABD6-13A00D37FFE7}" srcOrd="0" destOrd="0" presId="urn:microsoft.com/office/officeart/2005/8/layout/bProcess4"/>
    <dgm:cxn modelId="{9FCF5771-E107-40D7-9453-FED0A8FB9927}" type="presParOf" srcId="{311170FA-57A9-45BD-930E-E617ECDE2D90}" destId="{CD23485E-CAAE-4107-81BD-025096A1980F}" srcOrd="1" destOrd="0" presId="urn:microsoft.com/office/officeart/2005/8/layout/bProcess4"/>
    <dgm:cxn modelId="{66279DF4-7982-49C7-AA55-4A7DD8C15034}" type="presParOf" srcId="{22E18BB7-C321-4C1B-A198-8F62D511D435}" destId="{E5B59793-0760-4EFF-9B93-8423D2A82810}" srcOrd="1" destOrd="0" presId="urn:microsoft.com/office/officeart/2005/8/layout/bProcess4"/>
    <dgm:cxn modelId="{083974C0-446F-485F-A05F-78F246753AB1}" type="presParOf" srcId="{22E18BB7-C321-4C1B-A198-8F62D511D435}" destId="{22033625-C47F-49D6-80FA-DAE1E975A5DB}" srcOrd="2" destOrd="0" presId="urn:microsoft.com/office/officeart/2005/8/layout/bProcess4"/>
    <dgm:cxn modelId="{B9712286-AC7E-47C8-B686-2A9C7C78C852}" type="presParOf" srcId="{22033625-C47F-49D6-80FA-DAE1E975A5DB}" destId="{BAB86988-578C-46E4-8DDE-5A4CE7A0AB66}" srcOrd="0" destOrd="0" presId="urn:microsoft.com/office/officeart/2005/8/layout/bProcess4"/>
    <dgm:cxn modelId="{AE988D30-2C7B-49F0-ADF6-9CC8FF99411A}" type="presParOf" srcId="{22033625-C47F-49D6-80FA-DAE1E975A5DB}" destId="{AE7ABF9E-56E2-4BFC-9DFB-99F14A9778C3}" srcOrd="1" destOrd="0" presId="urn:microsoft.com/office/officeart/2005/8/layout/bProcess4"/>
    <dgm:cxn modelId="{ED3FE4AB-1116-470D-8521-181DF344084B}" type="presParOf" srcId="{22E18BB7-C321-4C1B-A198-8F62D511D435}" destId="{A3549B0B-3C6B-429B-8E2E-E5EC8941D66A}" srcOrd="3" destOrd="0" presId="urn:microsoft.com/office/officeart/2005/8/layout/bProcess4"/>
    <dgm:cxn modelId="{2509D91F-4268-49B1-BE84-19C96201AF32}" type="presParOf" srcId="{22E18BB7-C321-4C1B-A198-8F62D511D435}" destId="{C7CED717-ED8D-4414-A416-670FCF1EAC85}" srcOrd="4" destOrd="0" presId="urn:microsoft.com/office/officeart/2005/8/layout/bProcess4"/>
    <dgm:cxn modelId="{C827FB95-4B35-4AEB-A23F-C4C55FFE9D90}" type="presParOf" srcId="{C7CED717-ED8D-4414-A416-670FCF1EAC85}" destId="{B1FC3E71-4453-43B9-BD42-CD5706D0D369}" srcOrd="0" destOrd="0" presId="urn:microsoft.com/office/officeart/2005/8/layout/bProcess4"/>
    <dgm:cxn modelId="{8997F2FB-9211-474B-AB6B-B24D0A340A63}" type="presParOf" srcId="{C7CED717-ED8D-4414-A416-670FCF1EAC85}" destId="{80C93465-2697-4AE1-BB5F-E84B110C6FB2}" srcOrd="1" destOrd="0" presId="urn:microsoft.com/office/officeart/2005/8/layout/bProcess4"/>
    <dgm:cxn modelId="{B86BA8F5-D99D-47CC-ACC0-8A48C1CD301A}" type="presParOf" srcId="{22E18BB7-C321-4C1B-A198-8F62D511D435}" destId="{EA7E4E28-6465-4437-B052-1673E797B3B0}" srcOrd="5" destOrd="0" presId="urn:microsoft.com/office/officeart/2005/8/layout/bProcess4"/>
    <dgm:cxn modelId="{D84AE5BD-0BD4-4B56-B452-2895B164446D}" type="presParOf" srcId="{22E18BB7-C321-4C1B-A198-8F62D511D435}" destId="{3444591D-4395-4878-B8B8-21EC52662220}" srcOrd="6" destOrd="0" presId="urn:microsoft.com/office/officeart/2005/8/layout/bProcess4"/>
    <dgm:cxn modelId="{2B1EEBD0-000A-4DF2-A169-090546F3F169}" type="presParOf" srcId="{3444591D-4395-4878-B8B8-21EC52662220}" destId="{27231765-3434-4890-A115-6085CE7432A7}" srcOrd="0" destOrd="0" presId="urn:microsoft.com/office/officeart/2005/8/layout/bProcess4"/>
    <dgm:cxn modelId="{147F8B71-0B6B-412A-AE7D-8922C6B69BF5}" type="presParOf" srcId="{3444591D-4395-4878-B8B8-21EC52662220}" destId="{07AC3889-B7EE-4A81-9955-A96E0D4962D2}" srcOrd="1" destOrd="0" presId="urn:microsoft.com/office/officeart/2005/8/layout/bProcess4"/>
    <dgm:cxn modelId="{46B963B8-3054-44DB-A789-FFB7CC8E14F8}" type="presParOf" srcId="{22E18BB7-C321-4C1B-A198-8F62D511D435}" destId="{01DDD39E-31F4-4CB2-A328-3577F6E0D0D3}" srcOrd="7" destOrd="0" presId="urn:microsoft.com/office/officeart/2005/8/layout/bProcess4"/>
    <dgm:cxn modelId="{592AB221-3A79-46C7-9FC1-29F22E5DFE3B}" type="presParOf" srcId="{22E18BB7-C321-4C1B-A198-8F62D511D435}" destId="{DFDB8F41-22C4-49B4-9E48-62C99A23C870}" srcOrd="8" destOrd="0" presId="urn:microsoft.com/office/officeart/2005/8/layout/bProcess4"/>
    <dgm:cxn modelId="{6D699168-DDA1-4265-8058-8D49AD99F6E9}" type="presParOf" srcId="{DFDB8F41-22C4-49B4-9E48-62C99A23C870}" destId="{1F88DD15-068A-4BBE-B1E6-6A9213C597C8}" srcOrd="0" destOrd="0" presId="urn:microsoft.com/office/officeart/2005/8/layout/bProcess4"/>
    <dgm:cxn modelId="{70A692AD-4221-491D-8CD7-3ABA052585CC}" type="presParOf" srcId="{DFDB8F41-22C4-49B4-9E48-62C99A23C870}" destId="{053180D3-526A-432C-8413-C51B05EA54D5}" srcOrd="1" destOrd="0" presId="urn:microsoft.com/office/officeart/2005/8/layout/bProcess4"/>
    <dgm:cxn modelId="{9DDFF2BA-B556-4656-94AB-ED32F7480E26}" type="presParOf" srcId="{22E18BB7-C321-4C1B-A198-8F62D511D435}" destId="{E46000CD-F651-4940-B235-CF6803671FCC}" srcOrd="9" destOrd="0" presId="urn:microsoft.com/office/officeart/2005/8/layout/bProcess4"/>
    <dgm:cxn modelId="{F0825A2D-0654-4ADA-8310-0F1BDB0BE900}" type="presParOf" srcId="{22E18BB7-C321-4C1B-A198-8F62D511D435}" destId="{F5C7A13C-B419-4D86-820A-BE36FB412AB4}" srcOrd="10" destOrd="0" presId="urn:microsoft.com/office/officeart/2005/8/layout/bProcess4"/>
    <dgm:cxn modelId="{262D8CD7-A9A3-4E98-B549-A95C155ACF4B}" type="presParOf" srcId="{F5C7A13C-B419-4D86-820A-BE36FB412AB4}" destId="{9C0D680E-798D-43F9-9C98-871D6F727333}" srcOrd="0" destOrd="0" presId="urn:microsoft.com/office/officeart/2005/8/layout/bProcess4"/>
    <dgm:cxn modelId="{8E0CD954-6588-4AF9-BF8C-F60F27BEEB73}" type="presParOf" srcId="{F5C7A13C-B419-4D86-820A-BE36FB412AB4}" destId="{41DB5C92-525A-4FFB-9F95-9E37B14AD26B}" srcOrd="1" destOrd="0" presId="urn:microsoft.com/office/officeart/2005/8/layout/bProcess4"/>
    <dgm:cxn modelId="{D82A5700-D7BD-4939-AE2C-C83289EA0832}" type="presParOf" srcId="{22E18BB7-C321-4C1B-A198-8F62D511D435}" destId="{A4AC503C-A87C-4E93-956A-07538D43C13A}" srcOrd="11" destOrd="0" presId="urn:microsoft.com/office/officeart/2005/8/layout/bProcess4"/>
    <dgm:cxn modelId="{511D5DDC-D7C8-4B6C-9004-B148E7762F7D}" type="presParOf" srcId="{22E18BB7-C321-4C1B-A198-8F62D511D435}" destId="{ED6D8832-6924-4C5F-BBAF-89CCBDF12F19}" srcOrd="12" destOrd="0" presId="urn:microsoft.com/office/officeart/2005/8/layout/bProcess4"/>
    <dgm:cxn modelId="{27ABD163-F73B-490F-99A0-3BB4F2F5CC0C}" type="presParOf" srcId="{ED6D8832-6924-4C5F-BBAF-89CCBDF12F19}" destId="{A9E9D091-6407-4308-A67E-C2431ACF629C}" srcOrd="0" destOrd="0" presId="urn:microsoft.com/office/officeart/2005/8/layout/bProcess4"/>
    <dgm:cxn modelId="{D547CBB0-4108-435F-804F-2420EC2AA53D}" type="presParOf" srcId="{ED6D8832-6924-4C5F-BBAF-89CCBDF12F19}" destId="{94894D2E-87CD-4717-B261-99907102D9CC}" srcOrd="1" destOrd="0" presId="urn:microsoft.com/office/officeart/2005/8/layout/bProcess4"/>
    <dgm:cxn modelId="{4A5ECD21-5222-4626-B528-169C6DE6E5FE}" type="presParOf" srcId="{22E18BB7-C321-4C1B-A198-8F62D511D435}" destId="{D48967A6-A5D7-4D8C-B629-1D24E49843ED}" srcOrd="13" destOrd="0" presId="urn:microsoft.com/office/officeart/2005/8/layout/bProcess4"/>
    <dgm:cxn modelId="{3FA79870-05FC-4806-B4AE-E7796AD3673B}" type="presParOf" srcId="{22E18BB7-C321-4C1B-A198-8F62D511D435}" destId="{941B14D9-468F-4CA3-BADC-B4B7071CCD42}" srcOrd="14" destOrd="0" presId="urn:microsoft.com/office/officeart/2005/8/layout/bProcess4"/>
    <dgm:cxn modelId="{67C1824D-3279-441C-A47F-43040045E38C}" type="presParOf" srcId="{941B14D9-468F-4CA3-BADC-B4B7071CCD42}" destId="{0E1B03CF-8122-44F1-BEA3-EAD367DA67E4}" srcOrd="0" destOrd="0" presId="urn:microsoft.com/office/officeart/2005/8/layout/bProcess4"/>
    <dgm:cxn modelId="{8BF1E78A-78CF-4FC7-9AF3-46C4F679C91F}" type="presParOf" srcId="{941B14D9-468F-4CA3-BADC-B4B7071CCD42}" destId="{19FED511-4E0C-47F1-A795-B68E96621A7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F6A273-519C-4BA7-86E3-6C2566B669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39F271-282B-44D3-8D8A-94D0AB11796B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Schválení a příprava projektu na zlepšení dopravní obslužnosti obce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(kyvadlová doprava 8-místným minibusem náves-zastávka MHD č.11) se spuštěním od 1.9.2023. 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C7BD7F7-5B59-4521-9F9F-42D74C7960FB}" type="parTrans" cxnId="{03596C9D-3FC5-4FC2-B77E-A9860A0BEAA5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025A62-A543-4C07-A1BC-790BE915FEF4}" type="sibTrans" cxnId="{03596C9D-3FC5-4FC2-B77E-A9860A0BEAA5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0D19350-2181-4CF2-A54E-7A8056EF9B6E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Příprava projektu zřízení půjčovny obecního vybavení pro občany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(pivní sety, lešení, velký žebřík, </a:t>
          </a:r>
          <a:r>
            <a:rPr lang="cs-CZ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štěpkovač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paleotvý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vozík…). Nyní příprava dotace na vybavení (</a:t>
          </a:r>
          <a:r>
            <a:rPr lang="cs-CZ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štěpkovač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paletový vozík)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19004F-2074-448F-9EC3-CFE75197E123}" type="parTrans" cxnId="{B275EE02-49FA-43FD-8568-FABD4E7D456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641410-7760-441F-8B51-CCF8E895A389}" type="sibTrans" cxnId="{B275EE02-49FA-43FD-8568-FABD4E7D456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3D89C35-10AA-4FEE-9AAF-E5EC8FDBF93F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Řešení se SÚS a Odborem dopravy ČB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opravy vozovky v Doubravickém kopci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(vymletá krajnice) a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úprava zúžení před přechodem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(nebezpečné místo). Nyní se již připravuje projektová dokumentace.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FFB4758-E390-4470-BE95-1DF701AD2979}" type="parTrans" cxnId="{336AFB53-5420-4A61-AC12-DF3ECA5ACC70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2B10FB-AA01-4019-BDAE-211CE00A154A}" type="sibTrans" cxnId="{336AFB53-5420-4A61-AC12-DF3ECA5ACC70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3BD010-A6FD-49BD-9A46-FE13A35CAD69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Jarní úklid obce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(zajištění kompletního čištění ulic, čistícím vozem) + projekt „Ukliďme Doubravici„ ve spolupráci s občany obce. </a:t>
          </a:r>
          <a:r>
            <a:rPr lang="cs-CZ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1.4.2023 vás dopoledne zveme… Více informací zveřejníme.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12A575-5EA5-402B-A68D-6C334772C0D3}" type="parTrans" cxnId="{B2761B09-73C5-46B3-93AD-B0B5B3855FED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964FAE8-7829-49E7-A93D-C98C6F56843B}" type="sibTrans" cxnId="{B2761B09-73C5-46B3-93AD-B0B5B3855FED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268BEF-8F3B-4234-B6C4-961A51E957A4}">
      <dgm:prSet custT="1"/>
      <dgm:spPr/>
      <dgm:t>
        <a:bodyPr/>
        <a:lstStyle/>
        <a:p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A276B47-E4DC-4712-80BD-1D24C52709C7}" type="parTrans" cxnId="{42A4545C-80A5-455C-8DAA-197DFBA4D6DA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E12617-E53F-49E7-A5C7-8878DC672746}" type="sibTrans" cxnId="{42A4545C-80A5-455C-8DAA-197DFBA4D6DA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5D462E-F034-48D8-B91B-84A32D6587FA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Dotace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 nákup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el. úřední desky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Doubravické slavnosti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&amp;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Doubravický divadelní den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582C31-6EAF-47BC-B77F-519BB6BB839C}" type="parTrans" cxnId="{1E950E80-E2D8-4360-963A-315C303C9190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1077DDB-BAB1-4192-A2AB-DAC8E6F6BA3F}" type="sibTrans" cxnId="{1E950E80-E2D8-4360-963A-315C303C9190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BF4EDA-7A10-48FF-A27D-1284CE937BA2}">
      <dgm:prSet custT="1"/>
      <dgm:spPr/>
      <dgm:t>
        <a:bodyPr/>
        <a:lstStyle/>
        <a:p>
          <a:pPr algn="l"/>
          <a:r>
            <a:rPr lang="cs-CZ" sz="1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Vše za 4 měsíce činnosti nově zvoleného zastupitelstva obce.</a:t>
          </a:r>
          <a:endParaRPr lang="en-US" sz="1600" dirty="0">
            <a:solidFill>
              <a:srgbClr val="7030A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163EA7-66C5-4070-964F-B92C9643D629}" type="parTrans" cxnId="{A90A6ED1-F7A6-4973-AC46-5F5006A81F41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04CB536-2748-405E-9DA8-445C66BAEF17}" type="sibTrans" cxnId="{A90A6ED1-F7A6-4973-AC46-5F5006A81F41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3B6C30B-FDB8-4BC8-8BA4-69D8F154623D}" type="pres">
      <dgm:prSet presAssocID="{97F6A273-519C-4BA7-86E3-6C2566B66929}" presName="root" presStyleCnt="0">
        <dgm:presLayoutVars>
          <dgm:dir/>
          <dgm:resizeHandles val="exact"/>
        </dgm:presLayoutVars>
      </dgm:prSet>
      <dgm:spPr/>
    </dgm:pt>
    <dgm:pt modelId="{5CF1074C-5514-4AD7-8042-D8B21086D70A}" type="pres">
      <dgm:prSet presAssocID="{1539F271-282B-44D3-8D8A-94D0AB11796B}" presName="compNode" presStyleCnt="0"/>
      <dgm:spPr/>
    </dgm:pt>
    <dgm:pt modelId="{7F44D271-7B18-42F7-A9A0-7D3B78ED3DB8}" type="pres">
      <dgm:prSet presAssocID="{1539F271-282B-44D3-8D8A-94D0AB11796B}" presName="bgRect" presStyleLbl="bgShp" presStyleIdx="0" presStyleCnt="7"/>
      <dgm:spPr/>
    </dgm:pt>
    <dgm:pt modelId="{0F055968-8087-419A-BFBC-F228FCCD8999}" type="pres">
      <dgm:prSet presAssocID="{1539F271-282B-44D3-8D8A-94D0AB11796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bus"/>
        </a:ext>
      </dgm:extLst>
    </dgm:pt>
    <dgm:pt modelId="{3147F509-ED02-4A9E-9580-E6CAE3DAB11F}" type="pres">
      <dgm:prSet presAssocID="{1539F271-282B-44D3-8D8A-94D0AB11796B}" presName="spaceRect" presStyleCnt="0"/>
      <dgm:spPr/>
    </dgm:pt>
    <dgm:pt modelId="{85497293-AC45-493E-B1EA-31908772962E}" type="pres">
      <dgm:prSet presAssocID="{1539F271-282B-44D3-8D8A-94D0AB11796B}" presName="parTx" presStyleLbl="revTx" presStyleIdx="0" presStyleCnt="7">
        <dgm:presLayoutVars>
          <dgm:chMax val="0"/>
          <dgm:chPref val="0"/>
        </dgm:presLayoutVars>
      </dgm:prSet>
      <dgm:spPr/>
    </dgm:pt>
    <dgm:pt modelId="{F310FE95-291F-4452-9D16-E79C9FFF72C7}" type="pres">
      <dgm:prSet presAssocID="{44025A62-A543-4C07-A1BC-790BE915FEF4}" presName="sibTrans" presStyleCnt="0"/>
      <dgm:spPr/>
    </dgm:pt>
    <dgm:pt modelId="{062ED00E-78DF-4CF7-88BE-3BDD7942C9AE}" type="pres">
      <dgm:prSet presAssocID="{A0D19350-2181-4CF2-A54E-7A8056EF9B6E}" presName="compNode" presStyleCnt="0"/>
      <dgm:spPr/>
    </dgm:pt>
    <dgm:pt modelId="{57BB5A2B-0E10-40B4-B365-8F3855790753}" type="pres">
      <dgm:prSet presAssocID="{A0D19350-2181-4CF2-A54E-7A8056EF9B6E}" presName="bgRect" presStyleLbl="bgShp" presStyleIdx="1" presStyleCnt="7"/>
      <dgm:spPr/>
    </dgm:pt>
    <dgm:pt modelId="{A4390D45-883B-4CAE-A58C-62FE290645D6}" type="pres">
      <dgm:prSet presAssocID="{A0D19350-2181-4CF2-A54E-7A8056EF9B6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vo"/>
        </a:ext>
      </dgm:extLst>
    </dgm:pt>
    <dgm:pt modelId="{85FD3DE0-52FE-4842-9E9B-7161858A9BFF}" type="pres">
      <dgm:prSet presAssocID="{A0D19350-2181-4CF2-A54E-7A8056EF9B6E}" presName="spaceRect" presStyleCnt="0"/>
      <dgm:spPr/>
    </dgm:pt>
    <dgm:pt modelId="{39DAD3AC-5186-4461-B947-FD5ACB3D6A8C}" type="pres">
      <dgm:prSet presAssocID="{A0D19350-2181-4CF2-A54E-7A8056EF9B6E}" presName="parTx" presStyleLbl="revTx" presStyleIdx="1" presStyleCnt="7">
        <dgm:presLayoutVars>
          <dgm:chMax val="0"/>
          <dgm:chPref val="0"/>
        </dgm:presLayoutVars>
      </dgm:prSet>
      <dgm:spPr/>
    </dgm:pt>
    <dgm:pt modelId="{7EDE9F44-DEF8-4019-867A-1E466160C7F7}" type="pres">
      <dgm:prSet presAssocID="{96641410-7760-441F-8B51-CCF8E895A389}" presName="sibTrans" presStyleCnt="0"/>
      <dgm:spPr/>
    </dgm:pt>
    <dgm:pt modelId="{D5A601BD-E2F6-4590-9D7A-2525083E1745}" type="pres">
      <dgm:prSet presAssocID="{33D89C35-10AA-4FEE-9AAF-E5EC8FDBF93F}" presName="compNode" presStyleCnt="0"/>
      <dgm:spPr/>
    </dgm:pt>
    <dgm:pt modelId="{636FA099-6A42-4CFE-81C3-DFB3B60B9A65}" type="pres">
      <dgm:prSet presAssocID="{33D89C35-10AA-4FEE-9AAF-E5EC8FDBF93F}" presName="bgRect" presStyleLbl="bgShp" presStyleIdx="2" presStyleCnt="7"/>
      <dgm:spPr/>
    </dgm:pt>
    <dgm:pt modelId="{95A97647-CC6A-49F5-88D6-5E9A48E90048}" type="pres">
      <dgm:prSet presAssocID="{33D89C35-10AA-4FEE-9AAF-E5EC8FDBF93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stroje"/>
        </a:ext>
      </dgm:extLst>
    </dgm:pt>
    <dgm:pt modelId="{DFC3AF83-933C-4BAE-9793-5C8C836C245B}" type="pres">
      <dgm:prSet presAssocID="{33D89C35-10AA-4FEE-9AAF-E5EC8FDBF93F}" presName="spaceRect" presStyleCnt="0"/>
      <dgm:spPr/>
    </dgm:pt>
    <dgm:pt modelId="{BD1921E1-5AD7-4281-8A6A-E24A0CC2DD78}" type="pres">
      <dgm:prSet presAssocID="{33D89C35-10AA-4FEE-9AAF-E5EC8FDBF93F}" presName="parTx" presStyleLbl="revTx" presStyleIdx="2" presStyleCnt="7">
        <dgm:presLayoutVars>
          <dgm:chMax val="0"/>
          <dgm:chPref val="0"/>
        </dgm:presLayoutVars>
      </dgm:prSet>
      <dgm:spPr/>
    </dgm:pt>
    <dgm:pt modelId="{A875216A-99E1-4F5A-B9F0-934CD6953881}" type="pres">
      <dgm:prSet presAssocID="{492B10FB-AA01-4019-BDAE-211CE00A154A}" presName="sibTrans" presStyleCnt="0"/>
      <dgm:spPr/>
    </dgm:pt>
    <dgm:pt modelId="{D6099A9E-9B04-4466-99FF-E28DD54B0C58}" type="pres">
      <dgm:prSet presAssocID="{1B3BD010-A6FD-49BD-9A46-FE13A35CAD69}" presName="compNode" presStyleCnt="0"/>
      <dgm:spPr/>
    </dgm:pt>
    <dgm:pt modelId="{3003752B-3A5B-4D32-B554-1722BA1F1C95}" type="pres">
      <dgm:prSet presAssocID="{1B3BD010-A6FD-49BD-9A46-FE13A35CAD69}" presName="bgRect" presStyleLbl="bgShp" presStyleIdx="3" presStyleCnt="7"/>
      <dgm:spPr/>
    </dgm:pt>
    <dgm:pt modelId="{2B5B8F11-491F-43B9-8E52-D8C8A7FB4E7D}" type="pres">
      <dgm:prSet presAssocID="{1B3BD010-A6FD-49BD-9A46-FE13A35CAD6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10D4D296-F664-4005-AE56-B7A37B8D5628}" type="pres">
      <dgm:prSet presAssocID="{1B3BD010-A6FD-49BD-9A46-FE13A35CAD69}" presName="spaceRect" presStyleCnt="0"/>
      <dgm:spPr/>
    </dgm:pt>
    <dgm:pt modelId="{1E9E920D-477F-4E2C-AE42-BFB1E6B7ED85}" type="pres">
      <dgm:prSet presAssocID="{1B3BD010-A6FD-49BD-9A46-FE13A35CAD69}" presName="parTx" presStyleLbl="revTx" presStyleIdx="3" presStyleCnt="7">
        <dgm:presLayoutVars>
          <dgm:chMax val="0"/>
          <dgm:chPref val="0"/>
        </dgm:presLayoutVars>
      </dgm:prSet>
      <dgm:spPr/>
    </dgm:pt>
    <dgm:pt modelId="{B821F003-0599-4500-A9BB-687B46566FBC}" type="pres">
      <dgm:prSet presAssocID="{3964FAE8-7829-49E7-A93D-C98C6F56843B}" presName="sibTrans" presStyleCnt="0"/>
      <dgm:spPr/>
    </dgm:pt>
    <dgm:pt modelId="{6D3C7F14-D150-4828-9B4A-CEBE2C08E3C6}" type="pres">
      <dgm:prSet presAssocID="{9E268BEF-8F3B-4234-B6C4-961A51E957A4}" presName="compNode" presStyleCnt="0"/>
      <dgm:spPr/>
    </dgm:pt>
    <dgm:pt modelId="{E2E96613-09CE-4FE9-B856-978C4727F090}" type="pres">
      <dgm:prSet presAssocID="{9E268BEF-8F3B-4234-B6C4-961A51E957A4}" presName="bgRect" presStyleLbl="bgShp" presStyleIdx="4" presStyleCnt="7" custLinFactNeighborX="-3845"/>
      <dgm:spPr/>
    </dgm:pt>
    <dgm:pt modelId="{DA9F3F7B-633C-4AC8-B2DF-5CE42ADE0191}" type="pres">
      <dgm:prSet presAssocID="{9E268BEF-8F3B-4234-B6C4-961A51E957A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 se souvislou výplní"/>
        </a:ext>
      </dgm:extLst>
    </dgm:pt>
    <dgm:pt modelId="{F25F344C-09C2-4557-BD0C-11EFE447F4D4}" type="pres">
      <dgm:prSet presAssocID="{9E268BEF-8F3B-4234-B6C4-961A51E957A4}" presName="spaceRect" presStyleCnt="0"/>
      <dgm:spPr/>
    </dgm:pt>
    <dgm:pt modelId="{EB96BCB5-238C-4B49-84D6-05A0AD58B55E}" type="pres">
      <dgm:prSet presAssocID="{9E268BEF-8F3B-4234-B6C4-961A51E957A4}" presName="parTx" presStyleLbl="revTx" presStyleIdx="4" presStyleCnt="7">
        <dgm:presLayoutVars>
          <dgm:chMax val="0"/>
          <dgm:chPref val="0"/>
        </dgm:presLayoutVars>
      </dgm:prSet>
      <dgm:spPr/>
    </dgm:pt>
    <dgm:pt modelId="{F89C3504-69BF-4455-A40C-6E3BA3822EE5}" type="pres">
      <dgm:prSet presAssocID="{9AE12617-E53F-49E7-A5C7-8878DC672746}" presName="sibTrans" presStyleCnt="0"/>
      <dgm:spPr/>
    </dgm:pt>
    <dgm:pt modelId="{38ADE663-AA94-41A1-8738-2AB1DAE21761}" type="pres">
      <dgm:prSet presAssocID="{D95D462E-F034-48D8-B91B-84A32D6587FA}" presName="compNode" presStyleCnt="0"/>
      <dgm:spPr/>
    </dgm:pt>
    <dgm:pt modelId="{3C7E6724-FD25-4044-8E57-6D10DF1CD773}" type="pres">
      <dgm:prSet presAssocID="{D95D462E-F034-48D8-B91B-84A32D6587FA}" presName="bgRect" presStyleLbl="bgShp" presStyleIdx="5" presStyleCnt="7"/>
      <dgm:spPr/>
    </dgm:pt>
    <dgm:pt modelId="{6084023A-B31E-4E27-B24A-180A226CF6AF}" type="pres">
      <dgm:prSet presAssocID="{D95D462E-F034-48D8-B91B-84A32D6587FA}" presName="iconRect" presStyleLbl="node1" presStyleIdx="5" presStyleCnt="7" custLinFactNeighborX="5877" custLinFactNeighborY="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CF7E4DB5-0B70-4FE5-8308-C6541A2DECF4}" type="pres">
      <dgm:prSet presAssocID="{D95D462E-F034-48D8-B91B-84A32D6587FA}" presName="spaceRect" presStyleCnt="0"/>
      <dgm:spPr/>
    </dgm:pt>
    <dgm:pt modelId="{422EEAEF-B949-4274-B2C2-B203897994B5}" type="pres">
      <dgm:prSet presAssocID="{D95D462E-F034-48D8-B91B-84A32D6587FA}" presName="parTx" presStyleLbl="revTx" presStyleIdx="5" presStyleCnt="7">
        <dgm:presLayoutVars>
          <dgm:chMax val="0"/>
          <dgm:chPref val="0"/>
        </dgm:presLayoutVars>
      </dgm:prSet>
      <dgm:spPr/>
    </dgm:pt>
    <dgm:pt modelId="{E6C72CB9-D9BD-466C-AC9E-F4AE1E8F5F30}" type="pres">
      <dgm:prSet presAssocID="{31077DDB-BAB1-4192-A2AB-DAC8E6F6BA3F}" presName="sibTrans" presStyleCnt="0"/>
      <dgm:spPr/>
    </dgm:pt>
    <dgm:pt modelId="{5EE003A4-25D0-4277-B9E9-81374B17A801}" type="pres">
      <dgm:prSet presAssocID="{8EBF4EDA-7A10-48FF-A27D-1284CE937BA2}" presName="compNode" presStyleCnt="0"/>
      <dgm:spPr/>
    </dgm:pt>
    <dgm:pt modelId="{9C5A512E-6121-4C03-84E8-64873E08C38F}" type="pres">
      <dgm:prSet presAssocID="{8EBF4EDA-7A10-48FF-A27D-1284CE937BA2}" presName="bgRect" presStyleLbl="bgShp" presStyleIdx="6" presStyleCnt="7"/>
      <dgm:spPr/>
    </dgm:pt>
    <dgm:pt modelId="{35CB6788-9CE6-46EC-9C30-6FC441686F8B}" type="pres">
      <dgm:prSet presAssocID="{8EBF4EDA-7A10-48FF-A27D-1284CE937BA2}" presName="iconRect" presStyleLbl="node1" presStyleIdx="6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B94EF950-6D70-44C9-A4FF-5697AD8BB73D}" type="pres">
      <dgm:prSet presAssocID="{8EBF4EDA-7A10-48FF-A27D-1284CE937BA2}" presName="spaceRect" presStyleCnt="0"/>
      <dgm:spPr/>
    </dgm:pt>
    <dgm:pt modelId="{A79FABFB-3A47-41A1-AB5C-4D2A72A5FE78}" type="pres">
      <dgm:prSet presAssocID="{8EBF4EDA-7A10-48FF-A27D-1284CE937BA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275EE02-49FA-43FD-8568-FABD4E7D4568}" srcId="{97F6A273-519C-4BA7-86E3-6C2566B66929}" destId="{A0D19350-2181-4CF2-A54E-7A8056EF9B6E}" srcOrd="1" destOrd="0" parTransId="{2019004F-2074-448F-9EC3-CFE75197E123}" sibTransId="{96641410-7760-441F-8B51-CCF8E895A389}"/>
    <dgm:cxn modelId="{B9977505-403A-4DA8-97F1-C89472EB7495}" type="presOf" srcId="{1539F271-282B-44D3-8D8A-94D0AB11796B}" destId="{85497293-AC45-493E-B1EA-31908772962E}" srcOrd="0" destOrd="0" presId="urn:microsoft.com/office/officeart/2018/2/layout/IconVerticalSolidList"/>
    <dgm:cxn modelId="{B2761B09-73C5-46B3-93AD-B0B5B3855FED}" srcId="{97F6A273-519C-4BA7-86E3-6C2566B66929}" destId="{1B3BD010-A6FD-49BD-9A46-FE13A35CAD69}" srcOrd="3" destOrd="0" parTransId="{4212A575-5EA5-402B-A68D-6C334772C0D3}" sibTransId="{3964FAE8-7829-49E7-A93D-C98C6F56843B}"/>
    <dgm:cxn modelId="{19C35E1D-1DCA-4014-A7EC-780C2C94B6AB}" type="presOf" srcId="{9E268BEF-8F3B-4234-B6C4-961A51E957A4}" destId="{EB96BCB5-238C-4B49-84D6-05A0AD58B55E}" srcOrd="0" destOrd="0" presId="urn:microsoft.com/office/officeart/2018/2/layout/IconVerticalSolidList"/>
    <dgm:cxn modelId="{6AD9BF35-E0D3-4AC6-A9C7-1C8C54B1ADFF}" type="presOf" srcId="{8EBF4EDA-7A10-48FF-A27D-1284CE937BA2}" destId="{A79FABFB-3A47-41A1-AB5C-4D2A72A5FE78}" srcOrd="0" destOrd="0" presId="urn:microsoft.com/office/officeart/2018/2/layout/IconVerticalSolidList"/>
    <dgm:cxn modelId="{1E257D5B-A547-4252-A6C4-711770768939}" type="presOf" srcId="{33D89C35-10AA-4FEE-9AAF-E5EC8FDBF93F}" destId="{BD1921E1-5AD7-4281-8A6A-E24A0CC2DD78}" srcOrd="0" destOrd="0" presId="urn:microsoft.com/office/officeart/2018/2/layout/IconVerticalSolidList"/>
    <dgm:cxn modelId="{42A4545C-80A5-455C-8DAA-197DFBA4D6DA}" srcId="{97F6A273-519C-4BA7-86E3-6C2566B66929}" destId="{9E268BEF-8F3B-4234-B6C4-961A51E957A4}" srcOrd="4" destOrd="0" parTransId="{EA276B47-E4DC-4712-80BD-1D24C52709C7}" sibTransId="{9AE12617-E53F-49E7-A5C7-8878DC672746}"/>
    <dgm:cxn modelId="{A0EBD560-A6D8-4EC0-A93B-2C4A6041262E}" type="presOf" srcId="{97F6A273-519C-4BA7-86E3-6C2566B66929}" destId="{33B6C30B-FDB8-4BC8-8BA4-69D8F154623D}" srcOrd="0" destOrd="0" presId="urn:microsoft.com/office/officeart/2018/2/layout/IconVerticalSolidList"/>
    <dgm:cxn modelId="{5B7D156C-6E7E-40C1-A8FF-6A5B505CAC61}" type="presOf" srcId="{A0D19350-2181-4CF2-A54E-7A8056EF9B6E}" destId="{39DAD3AC-5186-4461-B947-FD5ACB3D6A8C}" srcOrd="0" destOrd="0" presId="urn:microsoft.com/office/officeart/2018/2/layout/IconVerticalSolidList"/>
    <dgm:cxn modelId="{336AFB53-5420-4A61-AC12-DF3ECA5ACC70}" srcId="{97F6A273-519C-4BA7-86E3-6C2566B66929}" destId="{33D89C35-10AA-4FEE-9AAF-E5EC8FDBF93F}" srcOrd="2" destOrd="0" parTransId="{EFFB4758-E390-4470-BE95-1DF701AD2979}" sibTransId="{492B10FB-AA01-4019-BDAE-211CE00A154A}"/>
    <dgm:cxn modelId="{1E950E80-E2D8-4360-963A-315C303C9190}" srcId="{97F6A273-519C-4BA7-86E3-6C2566B66929}" destId="{D95D462E-F034-48D8-B91B-84A32D6587FA}" srcOrd="5" destOrd="0" parTransId="{AD582C31-6EAF-47BC-B77F-519BB6BB839C}" sibTransId="{31077DDB-BAB1-4192-A2AB-DAC8E6F6BA3F}"/>
    <dgm:cxn modelId="{242C4196-94D0-4F39-8626-3600EA9C9157}" type="presOf" srcId="{D95D462E-F034-48D8-B91B-84A32D6587FA}" destId="{422EEAEF-B949-4274-B2C2-B203897994B5}" srcOrd="0" destOrd="0" presId="urn:microsoft.com/office/officeart/2018/2/layout/IconVerticalSolidList"/>
    <dgm:cxn modelId="{03596C9D-3FC5-4FC2-B77E-A9860A0BEAA5}" srcId="{97F6A273-519C-4BA7-86E3-6C2566B66929}" destId="{1539F271-282B-44D3-8D8A-94D0AB11796B}" srcOrd="0" destOrd="0" parTransId="{0C7BD7F7-5B59-4521-9F9F-42D74C7960FB}" sibTransId="{44025A62-A543-4C07-A1BC-790BE915FEF4}"/>
    <dgm:cxn modelId="{A90A6ED1-F7A6-4973-AC46-5F5006A81F41}" srcId="{97F6A273-519C-4BA7-86E3-6C2566B66929}" destId="{8EBF4EDA-7A10-48FF-A27D-1284CE937BA2}" srcOrd="6" destOrd="0" parTransId="{8B163EA7-66C5-4070-964F-B92C9643D629}" sibTransId="{104CB536-2748-405E-9DA8-445C66BAEF17}"/>
    <dgm:cxn modelId="{DAD9EBDE-52DB-4B01-A0FF-B777574CF57A}" type="presOf" srcId="{1B3BD010-A6FD-49BD-9A46-FE13A35CAD69}" destId="{1E9E920D-477F-4E2C-AE42-BFB1E6B7ED85}" srcOrd="0" destOrd="0" presId="urn:microsoft.com/office/officeart/2018/2/layout/IconVerticalSolidList"/>
    <dgm:cxn modelId="{62D82641-DB77-4EC5-BC0D-76A99FF95B1A}" type="presParOf" srcId="{33B6C30B-FDB8-4BC8-8BA4-69D8F154623D}" destId="{5CF1074C-5514-4AD7-8042-D8B21086D70A}" srcOrd="0" destOrd="0" presId="urn:microsoft.com/office/officeart/2018/2/layout/IconVerticalSolidList"/>
    <dgm:cxn modelId="{50AD6064-3826-43DB-92DC-F8010E467055}" type="presParOf" srcId="{5CF1074C-5514-4AD7-8042-D8B21086D70A}" destId="{7F44D271-7B18-42F7-A9A0-7D3B78ED3DB8}" srcOrd="0" destOrd="0" presId="urn:microsoft.com/office/officeart/2018/2/layout/IconVerticalSolidList"/>
    <dgm:cxn modelId="{63BF608A-72B3-4D76-A9B7-2071C7C1E6B2}" type="presParOf" srcId="{5CF1074C-5514-4AD7-8042-D8B21086D70A}" destId="{0F055968-8087-419A-BFBC-F228FCCD8999}" srcOrd="1" destOrd="0" presId="urn:microsoft.com/office/officeart/2018/2/layout/IconVerticalSolidList"/>
    <dgm:cxn modelId="{E831285B-0164-486C-9123-C2A0D933212E}" type="presParOf" srcId="{5CF1074C-5514-4AD7-8042-D8B21086D70A}" destId="{3147F509-ED02-4A9E-9580-E6CAE3DAB11F}" srcOrd="2" destOrd="0" presId="urn:microsoft.com/office/officeart/2018/2/layout/IconVerticalSolidList"/>
    <dgm:cxn modelId="{F3ACD2BC-BCC5-47FA-ABF9-8E9215325D1E}" type="presParOf" srcId="{5CF1074C-5514-4AD7-8042-D8B21086D70A}" destId="{85497293-AC45-493E-B1EA-31908772962E}" srcOrd="3" destOrd="0" presId="urn:microsoft.com/office/officeart/2018/2/layout/IconVerticalSolidList"/>
    <dgm:cxn modelId="{E38B3C60-DB7A-471F-9C20-31D6F1C43142}" type="presParOf" srcId="{33B6C30B-FDB8-4BC8-8BA4-69D8F154623D}" destId="{F310FE95-291F-4452-9D16-E79C9FFF72C7}" srcOrd="1" destOrd="0" presId="urn:microsoft.com/office/officeart/2018/2/layout/IconVerticalSolidList"/>
    <dgm:cxn modelId="{3F04C89A-BC3D-4320-A7D5-B1D0E832BDBD}" type="presParOf" srcId="{33B6C30B-FDB8-4BC8-8BA4-69D8F154623D}" destId="{062ED00E-78DF-4CF7-88BE-3BDD7942C9AE}" srcOrd="2" destOrd="0" presId="urn:microsoft.com/office/officeart/2018/2/layout/IconVerticalSolidList"/>
    <dgm:cxn modelId="{3CBDD9E0-586A-4941-BE25-C20247B67DE8}" type="presParOf" srcId="{062ED00E-78DF-4CF7-88BE-3BDD7942C9AE}" destId="{57BB5A2B-0E10-40B4-B365-8F3855790753}" srcOrd="0" destOrd="0" presId="urn:microsoft.com/office/officeart/2018/2/layout/IconVerticalSolidList"/>
    <dgm:cxn modelId="{1ABCB1DD-6D75-493D-B8A9-3CE3155D16F2}" type="presParOf" srcId="{062ED00E-78DF-4CF7-88BE-3BDD7942C9AE}" destId="{A4390D45-883B-4CAE-A58C-62FE290645D6}" srcOrd="1" destOrd="0" presId="urn:microsoft.com/office/officeart/2018/2/layout/IconVerticalSolidList"/>
    <dgm:cxn modelId="{E78C58C6-BFCF-4432-99C9-7CAD2DC0FDA0}" type="presParOf" srcId="{062ED00E-78DF-4CF7-88BE-3BDD7942C9AE}" destId="{85FD3DE0-52FE-4842-9E9B-7161858A9BFF}" srcOrd="2" destOrd="0" presId="urn:microsoft.com/office/officeart/2018/2/layout/IconVerticalSolidList"/>
    <dgm:cxn modelId="{1D76B422-191E-4214-9547-6DF6D0B7EB5F}" type="presParOf" srcId="{062ED00E-78DF-4CF7-88BE-3BDD7942C9AE}" destId="{39DAD3AC-5186-4461-B947-FD5ACB3D6A8C}" srcOrd="3" destOrd="0" presId="urn:microsoft.com/office/officeart/2018/2/layout/IconVerticalSolidList"/>
    <dgm:cxn modelId="{3D761F07-8E5B-4851-A8DA-215C5A51A8A3}" type="presParOf" srcId="{33B6C30B-FDB8-4BC8-8BA4-69D8F154623D}" destId="{7EDE9F44-DEF8-4019-867A-1E466160C7F7}" srcOrd="3" destOrd="0" presId="urn:microsoft.com/office/officeart/2018/2/layout/IconVerticalSolidList"/>
    <dgm:cxn modelId="{D7AD0ED9-7767-42C4-B396-B7805A9CDA92}" type="presParOf" srcId="{33B6C30B-FDB8-4BC8-8BA4-69D8F154623D}" destId="{D5A601BD-E2F6-4590-9D7A-2525083E1745}" srcOrd="4" destOrd="0" presId="urn:microsoft.com/office/officeart/2018/2/layout/IconVerticalSolidList"/>
    <dgm:cxn modelId="{5A6F1878-7B91-4D71-B588-AE4F98207891}" type="presParOf" srcId="{D5A601BD-E2F6-4590-9D7A-2525083E1745}" destId="{636FA099-6A42-4CFE-81C3-DFB3B60B9A65}" srcOrd="0" destOrd="0" presId="urn:microsoft.com/office/officeart/2018/2/layout/IconVerticalSolidList"/>
    <dgm:cxn modelId="{ECBDEE9D-4791-4F9B-BC9B-028214149F25}" type="presParOf" srcId="{D5A601BD-E2F6-4590-9D7A-2525083E1745}" destId="{95A97647-CC6A-49F5-88D6-5E9A48E90048}" srcOrd="1" destOrd="0" presId="urn:microsoft.com/office/officeart/2018/2/layout/IconVerticalSolidList"/>
    <dgm:cxn modelId="{2C23234F-1DCD-4582-8827-754D1A7D0491}" type="presParOf" srcId="{D5A601BD-E2F6-4590-9D7A-2525083E1745}" destId="{DFC3AF83-933C-4BAE-9793-5C8C836C245B}" srcOrd="2" destOrd="0" presId="urn:microsoft.com/office/officeart/2018/2/layout/IconVerticalSolidList"/>
    <dgm:cxn modelId="{E96D820A-7D82-4302-96E8-B7C6CF1474F6}" type="presParOf" srcId="{D5A601BD-E2F6-4590-9D7A-2525083E1745}" destId="{BD1921E1-5AD7-4281-8A6A-E24A0CC2DD78}" srcOrd="3" destOrd="0" presId="urn:microsoft.com/office/officeart/2018/2/layout/IconVerticalSolidList"/>
    <dgm:cxn modelId="{83587536-9AED-4C99-A979-652C2E3A5467}" type="presParOf" srcId="{33B6C30B-FDB8-4BC8-8BA4-69D8F154623D}" destId="{A875216A-99E1-4F5A-B9F0-934CD6953881}" srcOrd="5" destOrd="0" presId="urn:microsoft.com/office/officeart/2018/2/layout/IconVerticalSolidList"/>
    <dgm:cxn modelId="{A1992003-144B-4A74-8044-FBEADCADE283}" type="presParOf" srcId="{33B6C30B-FDB8-4BC8-8BA4-69D8F154623D}" destId="{D6099A9E-9B04-4466-99FF-E28DD54B0C58}" srcOrd="6" destOrd="0" presId="urn:microsoft.com/office/officeart/2018/2/layout/IconVerticalSolidList"/>
    <dgm:cxn modelId="{199E73F8-A30A-47FB-8D0A-C54B12963937}" type="presParOf" srcId="{D6099A9E-9B04-4466-99FF-E28DD54B0C58}" destId="{3003752B-3A5B-4D32-B554-1722BA1F1C95}" srcOrd="0" destOrd="0" presId="urn:microsoft.com/office/officeart/2018/2/layout/IconVerticalSolidList"/>
    <dgm:cxn modelId="{166D0E6E-FB58-4029-8C83-851B42C9243A}" type="presParOf" srcId="{D6099A9E-9B04-4466-99FF-E28DD54B0C58}" destId="{2B5B8F11-491F-43B9-8E52-D8C8A7FB4E7D}" srcOrd="1" destOrd="0" presId="urn:microsoft.com/office/officeart/2018/2/layout/IconVerticalSolidList"/>
    <dgm:cxn modelId="{5B3F2B20-0631-4C15-B8C1-925DA06CA3FF}" type="presParOf" srcId="{D6099A9E-9B04-4466-99FF-E28DD54B0C58}" destId="{10D4D296-F664-4005-AE56-B7A37B8D5628}" srcOrd="2" destOrd="0" presId="urn:microsoft.com/office/officeart/2018/2/layout/IconVerticalSolidList"/>
    <dgm:cxn modelId="{A05D2ADD-6F94-44FB-A0B1-EABD46C8DD30}" type="presParOf" srcId="{D6099A9E-9B04-4466-99FF-E28DD54B0C58}" destId="{1E9E920D-477F-4E2C-AE42-BFB1E6B7ED85}" srcOrd="3" destOrd="0" presId="urn:microsoft.com/office/officeart/2018/2/layout/IconVerticalSolidList"/>
    <dgm:cxn modelId="{603F3DF8-3582-42D7-A174-59B6F8232AC6}" type="presParOf" srcId="{33B6C30B-FDB8-4BC8-8BA4-69D8F154623D}" destId="{B821F003-0599-4500-A9BB-687B46566FBC}" srcOrd="7" destOrd="0" presId="urn:microsoft.com/office/officeart/2018/2/layout/IconVerticalSolidList"/>
    <dgm:cxn modelId="{AF38B7B2-733D-4A87-87E6-5BF9593FD8EB}" type="presParOf" srcId="{33B6C30B-FDB8-4BC8-8BA4-69D8F154623D}" destId="{6D3C7F14-D150-4828-9B4A-CEBE2C08E3C6}" srcOrd="8" destOrd="0" presId="urn:microsoft.com/office/officeart/2018/2/layout/IconVerticalSolidList"/>
    <dgm:cxn modelId="{739FA6E0-006B-458D-AB6A-1D4930D050A4}" type="presParOf" srcId="{6D3C7F14-D150-4828-9B4A-CEBE2C08E3C6}" destId="{E2E96613-09CE-4FE9-B856-978C4727F090}" srcOrd="0" destOrd="0" presId="urn:microsoft.com/office/officeart/2018/2/layout/IconVerticalSolidList"/>
    <dgm:cxn modelId="{4AE004B0-2CB7-4D14-BBF0-A4C276D56DF0}" type="presParOf" srcId="{6D3C7F14-D150-4828-9B4A-CEBE2C08E3C6}" destId="{DA9F3F7B-633C-4AC8-B2DF-5CE42ADE0191}" srcOrd="1" destOrd="0" presId="urn:microsoft.com/office/officeart/2018/2/layout/IconVerticalSolidList"/>
    <dgm:cxn modelId="{9D7DA476-2611-4F01-80C4-8FE936A21187}" type="presParOf" srcId="{6D3C7F14-D150-4828-9B4A-CEBE2C08E3C6}" destId="{F25F344C-09C2-4557-BD0C-11EFE447F4D4}" srcOrd="2" destOrd="0" presId="urn:microsoft.com/office/officeart/2018/2/layout/IconVerticalSolidList"/>
    <dgm:cxn modelId="{BA1CD98D-8B08-4916-9227-94E99A08BF7D}" type="presParOf" srcId="{6D3C7F14-D150-4828-9B4A-CEBE2C08E3C6}" destId="{EB96BCB5-238C-4B49-84D6-05A0AD58B55E}" srcOrd="3" destOrd="0" presId="urn:microsoft.com/office/officeart/2018/2/layout/IconVerticalSolidList"/>
    <dgm:cxn modelId="{47DDDF03-CBB4-4341-A665-25FE159D7542}" type="presParOf" srcId="{33B6C30B-FDB8-4BC8-8BA4-69D8F154623D}" destId="{F89C3504-69BF-4455-A40C-6E3BA3822EE5}" srcOrd="9" destOrd="0" presId="urn:microsoft.com/office/officeart/2018/2/layout/IconVerticalSolidList"/>
    <dgm:cxn modelId="{6E127B52-F5B7-4FBC-BBCF-66B75980003F}" type="presParOf" srcId="{33B6C30B-FDB8-4BC8-8BA4-69D8F154623D}" destId="{38ADE663-AA94-41A1-8738-2AB1DAE21761}" srcOrd="10" destOrd="0" presId="urn:microsoft.com/office/officeart/2018/2/layout/IconVerticalSolidList"/>
    <dgm:cxn modelId="{28B012D1-5207-4727-A5F4-3AD478AEBFCB}" type="presParOf" srcId="{38ADE663-AA94-41A1-8738-2AB1DAE21761}" destId="{3C7E6724-FD25-4044-8E57-6D10DF1CD773}" srcOrd="0" destOrd="0" presId="urn:microsoft.com/office/officeart/2018/2/layout/IconVerticalSolidList"/>
    <dgm:cxn modelId="{B8E8CFC6-F8B5-4851-8DC9-A9BF071E85C0}" type="presParOf" srcId="{38ADE663-AA94-41A1-8738-2AB1DAE21761}" destId="{6084023A-B31E-4E27-B24A-180A226CF6AF}" srcOrd="1" destOrd="0" presId="urn:microsoft.com/office/officeart/2018/2/layout/IconVerticalSolidList"/>
    <dgm:cxn modelId="{6B2ECA1B-6EB5-43E2-BF09-67A1171AC937}" type="presParOf" srcId="{38ADE663-AA94-41A1-8738-2AB1DAE21761}" destId="{CF7E4DB5-0B70-4FE5-8308-C6541A2DECF4}" srcOrd="2" destOrd="0" presId="urn:microsoft.com/office/officeart/2018/2/layout/IconVerticalSolidList"/>
    <dgm:cxn modelId="{359A46D3-639A-4DED-A81A-6AF6DDCF463D}" type="presParOf" srcId="{38ADE663-AA94-41A1-8738-2AB1DAE21761}" destId="{422EEAEF-B949-4274-B2C2-B203897994B5}" srcOrd="3" destOrd="0" presId="urn:microsoft.com/office/officeart/2018/2/layout/IconVerticalSolidList"/>
    <dgm:cxn modelId="{4BE08EBB-ACB3-4976-9EC0-32F300C30164}" type="presParOf" srcId="{33B6C30B-FDB8-4BC8-8BA4-69D8F154623D}" destId="{E6C72CB9-D9BD-466C-AC9E-F4AE1E8F5F30}" srcOrd="11" destOrd="0" presId="urn:microsoft.com/office/officeart/2018/2/layout/IconVerticalSolidList"/>
    <dgm:cxn modelId="{2D085E82-69F4-4547-8F23-91512EE44F92}" type="presParOf" srcId="{33B6C30B-FDB8-4BC8-8BA4-69D8F154623D}" destId="{5EE003A4-25D0-4277-B9E9-81374B17A801}" srcOrd="12" destOrd="0" presId="urn:microsoft.com/office/officeart/2018/2/layout/IconVerticalSolidList"/>
    <dgm:cxn modelId="{14D68750-E33C-4F59-ADED-44D9BB2E7FB9}" type="presParOf" srcId="{5EE003A4-25D0-4277-B9E9-81374B17A801}" destId="{9C5A512E-6121-4C03-84E8-64873E08C38F}" srcOrd="0" destOrd="0" presId="urn:microsoft.com/office/officeart/2018/2/layout/IconVerticalSolidList"/>
    <dgm:cxn modelId="{5974BC6C-D8F9-4CF9-AC9B-08174BA7A7CA}" type="presParOf" srcId="{5EE003A4-25D0-4277-B9E9-81374B17A801}" destId="{35CB6788-9CE6-46EC-9C30-6FC441686F8B}" srcOrd="1" destOrd="0" presId="urn:microsoft.com/office/officeart/2018/2/layout/IconVerticalSolidList"/>
    <dgm:cxn modelId="{1AD36C41-3387-4EDC-9C67-A8AF5675F701}" type="presParOf" srcId="{5EE003A4-25D0-4277-B9E9-81374B17A801}" destId="{B94EF950-6D70-44C9-A4FF-5697AD8BB73D}" srcOrd="2" destOrd="0" presId="urn:microsoft.com/office/officeart/2018/2/layout/IconVerticalSolidList"/>
    <dgm:cxn modelId="{09C0E062-8326-49B9-B7D7-70DC3323B9CA}" type="presParOf" srcId="{5EE003A4-25D0-4277-B9E9-81374B17A801}" destId="{A79FABFB-3A47-41A1-AB5C-4D2A72A5FE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BB25DD-E40C-4AB2-B886-2DC526B2DA5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61C4A-CBDD-4E49-AB5F-AAC8CBCF1202}">
      <dgm:prSet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Silné stránky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83F099-E10A-4C8B-80DE-66B851A7AA5E}" type="parTrans" cxnId="{CF5C8087-53AF-441A-AE2F-6C98B3A95FE6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B28C94F-EB86-498A-9A1E-DEC6D23BEE09}" type="sibTrans" cxnId="{CF5C8087-53AF-441A-AE2F-6C98B3A95FE6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EB41FF-6F57-4AAC-8C08-A4B1836A594E}">
      <dgm:prSet custT="1"/>
      <dgm:spPr/>
      <dgm:t>
        <a:bodyPr/>
        <a:lstStyle/>
        <a:p>
          <a:r>
            <a: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Udržitelný rozvoj obce</a:t>
          </a:r>
          <a:b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Nová výstavba rodinných domků je rovnoměrně koncipována do proluk a okrajových částí obce.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Nevzniká zde žádná nová „kolonie“ rodinných domů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a tak dochází k postupnému začlenění nově přistěhovaných rodin mezi původní obyvatele obce a jejich úspěšnému zapojení do veřejného života.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0A60259-0440-4C7B-800D-D86D0F779153}" type="parTrans" cxnId="{E87235DA-D77F-41EB-82A6-D28E6FF83720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BD7162-85F6-4065-B530-ECABB61BE92D}" type="sibTrans" cxnId="{E87235DA-D77F-41EB-82A6-D28E6FF83720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C9E316-3331-4703-8C00-B668A9B1415B}">
      <dgm:prSet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Slabé stránky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424F20-CDB4-4C61-AC6F-E720F1C441C1}" type="parTrans" cxnId="{22158943-9849-4ECA-B3FE-4540F5463978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556181-44BF-41DB-B408-3C424560A00E}" type="sibTrans" cxnId="{22158943-9849-4ECA-B3FE-4540F5463978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2BDDBB-E238-48B4-8B0D-CCE45530828B}">
      <dgm:prSet custT="1"/>
      <dgm:spPr/>
      <dgm:t>
        <a:bodyPr/>
        <a:lstStyle/>
        <a:p>
          <a:r>
            <a: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Infrastruktura a přístupnost obce</a:t>
          </a:r>
          <a:b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Vzhledem k poloze a historickým okolnostem má obec poněkud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zhoršenou přístupnost a dopravní infrastrukturu 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(chodníky, silnice) v obci, tak aby provoz v obci poskytoval dostatečný komfort a bezpečnost obyvatelům obce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7A0951-7B44-4855-9AFD-0589A4E1612C}" type="parTrans" cxnId="{90BAAA62-8412-4B9D-9DB7-D8A65CA11D03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352A44-EB60-4225-86CC-6453AF03E8E0}" type="sibTrans" cxnId="{90BAAA62-8412-4B9D-9DB7-D8A65CA11D03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6D0BB68-0EEF-4AEF-92C8-D4A1C89EA897}">
      <dgm:prSet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Příležitosti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14648D-2FC4-48E4-AB8E-C583A3A30248}" type="parTrans" cxnId="{A271A36B-903A-4123-8C71-A3DBCE889D9B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196BD4-C293-4B9E-90C2-9C69FE8E406F}" type="sibTrans" cxnId="{A271A36B-903A-4123-8C71-A3DBCE889D9B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649CD3-994D-466F-9D51-811E38EEF1B3}">
      <dgm:prSet custT="1"/>
      <dgm:spPr/>
      <dgm:t>
        <a:bodyPr/>
        <a:lstStyle/>
        <a:p>
          <a:r>
            <a: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Příležitosti pro udržitelný rozvoj obce</a:t>
          </a:r>
          <a:b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Příležitosti pro další rozvoj obce jsou především: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silná podpora kulturního a společenského života v obci, </a:t>
          </a: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zaměření se na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získání ﬁnancí z dotačních programů pro rozvoj obce.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5B36F2A-5194-43C8-994B-201DBE837B67}" type="parTrans" cxnId="{A9946264-3CD7-4070-A03D-E6E106D34E19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8F61A5-5733-436B-858A-D27B304EF146}" type="sibTrans" cxnId="{A9946264-3CD7-4070-A03D-E6E106D34E19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D547185-56C9-40CE-AF99-BB6C249847FE}">
      <dgm:prSet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Hrozby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C8C0C8-0098-43E9-8148-9D3E3A076B5C}" type="parTrans" cxnId="{8CB81CC7-DB40-4E95-969B-03466AD0C20B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2945BBF-97BF-4B1A-ACE5-E021CA1343D0}" type="sibTrans" cxnId="{8CB81CC7-DB40-4E95-969B-03466AD0C20B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B6E80B0-8EA5-4BBE-9EC0-5ECB9DE20BA7}">
      <dgm:prSet custT="1"/>
      <dgm:spPr/>
      <dgm:t>
        <a:bodyPr/>
        <a:lstStyle/>
        <a:p>
          <a:r>
            <a: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Omezený územní rozvoj obce a stárnutí obyvatelstva</a:t>
          </a:r>
          <a:b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Vzhledem k omezeným možnostem dalšího územního rozvoje obce může být ve </a:t>
          </a:r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střednědobém výhledu pro obec problematické stárnutí obyvatelstva.</a:t>
          </a:r>
          <a:endParaRPr lang="en-US" sz="1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247D46-CECD-4E24-B1E5-07931753F02A}" type="parTrans" cxnId="{B61602B1-E748-4FFF-80C4-D95209A28D3F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67E5FB-C96B-49B2-BEEA-63F232224F02}" type="sibTrans" cxnId="{B61602B1-E748-4FFF-80C4-D95209A28D3F}">
      <dgm:prSet/>
      <dgm:spPr/>
      <dgm:t>
        <a:bodyPr/>
        <a:lstStyle/>
        <a:p>
          <a:endParaRPr lang="en-US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13DE9B-28C5-4FBB-B581-50633F91BA22}" type="pres">
      <dgm:prSet presAssocID="{7BBB25DD-E40C-4AB2-B886-2DC526B2DA55}" presName="diagram" presStyleCnt="0">
        <dgm:presLayoutVars>
          <dgm:dir/>
          <dgm:resizeHandles val="exact"/>
        </dgm:presLayoutVars>
      </dgm:prSet>
      <dgm:spPr/>
    </dgm:pt>
    <dgm:pt modelId="{5A0CC10B-6E0E-436A-BDF7-84FE02C0A362}" type="pres">
      <dgm:prSet presAssocID="{03261C4A-CBDD-4E49-AB5F-AAC8CBCF1202}" presName="node" presStyleLbl="node1" presStyleIdx="0" presStyleCnt="4">
        <dgm:presLayoutVars>
          <dgm:bulletEnabled val="1"/>
        </dgm:presLayoutVars>
      </dgm:prSet>
      <dgm:spPr/>
    </dgm:pt>
    <dgm:pt modelId="{4EC460DE-7C98-4254-96DB-9923549DA5CB}" type="pres">
      <dgm:prSet presAssocID="{FB28C94F-EB86-498A-9A1E-DEC6D23BEE09}" presName="sibTrans" presStyleCnt="0"/>
      <dgm:spPr/>
    </dgm:pt>
    <dgm:pt modelId="{150F7FB4-003B-438E-814B-16BDFD8DCD85}" type="pres">
      <dgm:prSet presAssocID="{44C9E316-3331-4703-8C00-B668A9B1415B}" presName="node" presStyleLbl="node1" presStyleIdx="1" presStyleCnt="4">
        <dgm:presLayoutVars>
          <dgm:bulletEnabled val="1"/>
        </dgm:presLayoutVars>
      </dgm:prSet>
      <dgm:spPr/>
    </dgm:pt>
    <dgm:pt modelId="{D9C8FA6E-8AB5-4B20-A5F6-78CD39A48449}" type="pres">
      <dgm:prSet presAssocID="{E3556181-44BF-41DB-B408-3C424560A00E}" presName="sibTrans" presStyleCnt="0"/>
      <dgm:spPr/>
    </dgm:pt>
    <dgm:pt modelId="{10110E70-56B4-4FA2-869C-29F34C4EF25F}" type="pres">
      <dgm:prSet presAssocID="{86D0BB68-0EEF-4AEF-92C8-D4A1C89EA897}" presName="node" presStyleLbl="node1" presStyleIdx="2" presStyleCnt="4">
        <dgm:presLayoutVars>
          <dgm:bulletEnabled val="1"/>
        </dgm:presLayoutVars>
      </dgm:prSet>
      <dgm:spPr/>
    </dgm:pt>
    <dgm:pt modelId="{47B6CE46-E6ED-45AF-93E7-BBA6D1D97720}" type="pres">
      <dgm:prSet presAssocID="{48196BD4-C293-4B9E-90C2-9C69FE8E406F}" presName="sibTrans" presStyleCnt="0"/>
      <dgm:spPr/>
    </dgm:pt>
    <dgm:pt modelId="{1B4E52E8-56E2-4762-8354-B8A847FD416B}" type="pres">
      <dgm:prSet presAssocID="{1D547185-56C9-40CE-AF99-BB6C249847FE}" presName="node" presStyleLbl="node1" presStyleIdx="3" presStyleCnt="4">
        <dgm:presLayoutVars>
          <dgm:bulletEnabled val="1"/>
        </dgm:presLayoutVars>
      </dgm:prSet>
      <dgm:spPr/>
    </dgm:pt>
  </dgm:ptLst>
  <dgm:cxnLst>
    <dgm:cxn modelId="{32438D20-1EF0-4411-8ECC-8A6013886C15}" type="presOf" srcId="{1D547185-56C9-40CE-AF99-BB6C249847FE}" destId="{1B4E52E8-56E2-4762-8354-B8A847FD416B}" srcOrd="0" destOrd="0" presId="urn:microsoft.com/office/officeart/2005/8/layout/default"/>
    <dgm:cxn modelId="{90BAAA62-8412-4B9D-9DB7-D8A65CA11D03}" srcId="{44C9E316-3331-4703-8C00-B668A9B1415B}" destId="{222BDDBB-E238-48B4-8B0D-CCE45530828B}" srcOrd="0" destOrd="0" parTransId="{8B7A0951-7B44-4855-9AFD-0589A4E1612C}" sibTransId="{A2352A44-EB60-4225-86CC-6453AF03E8E0}"/>
    <dgm:cxn modelId="{22158943-9849-4ECA-B3FE-4540F5463978}" srcId="{7BBB25DD-E40C-4AB2-B886-2DC526B2DA55}" destId="{44C9E316-3331-4703-8C00-B668A9B1415B}" srcOrd="1" destOrd="0" parTransId="{D8424F20-CDB4-4C61-AC6F-E720F1C441C1}" sibTransId="{E3556181-44BF-41DB-B408-3C424560A00E}"/>
    <dgm:cxn modelId="{A9946264-3CD7-4070-A03D-E6E106D34E19}" srcId="{86D0BB68-0EEF-4AEF-92C8-D4A1C89EA897}" destId="{4C649CD3-994D-466F-9D51-811E38EEF1B3}" srcOrd="0" destOrd="0" parTransId="{C5B36F2A-5194-43C8-994B-201DBE837B67}" sibTransId="{AD8F61A5-5733-436B-858A-D27B304EF146}"/>
    <dgm:cxn modelId="{BA63F349-0023-4787-B83F-97E249F00504}" type="presOf" srcId="{44C9E316-3331-4703-8C00-B668A9B1415B}" destId="{150F7FB4-003B-438E-814B-16BDFD8DCD85}" srcOrd="0" destOrd="0" presId="urn:microsoft.com/office/officeart/2005/8/layout/default"/>
    <dgm:cxn modelId="{A271A36B-903A-4123-8C71-A3DBCE889D9B}" srcId="{7BBB25DD-E40C-4AB2-B886-2DC526B2DA55}" destId="{86D0BB68-0EEF-4AEF-92C8-D4A1C89EA897}" srcOrd="2" destOrd="0" parTransId="{9414648D-2FC4-48E4-AB8E-C583A3A30248}" sibTransId="{48196BD4-C293-4B9E-90C2-9C69FE8E406F}"/>
    <dgm:cxn modelId="{4FA3C573-A104-43B5-9766-255CB2FDC78C}" type="presOf" srcId="{0BEB41FF-6F57-4AAC-8C08-A4B1836A594E}" destId="{5A0CC10B-6E0E-436A-BDF7-84FE02C0A362}" srcOrd="0" destOrd="1" presId="urn:microsoft.com/office/officeart/2005/8/layout/default"/>
    <dgm:cxn modelId="{CF5C8087-53AF-441A-AE2F-6C98B3A95FE6}" srcId="{7BBB25DD-E40C-4AB2-B886-2DC526B2DA55}" destId="{03261C4A-CBDD-4E49-AB5F-AAC8CBCF1202}" srcOrd="0" destOrd="0" parTransId="{1883F099-E10A-4C8B-80DE-66B851A7AA5E}" sibTransId="{FB28C94F-EB86-498A-9A1E-DEC6D23BEE09}"/>
    <dgm:cxn modelId="{89A6A99A-445B-4B5B-893C-D3885FA72BFE}" type="presOf" srcId="{7BBB25DD-E40C-4AB2-B886-2DC526B2DA55}" destId="{E513DE9B-28C5-4FBB-B581-50633F91BA22}" srcOrd="0" destOrd="0" presId="urn:microsoft.com/office/officeart/2005/8/layout/default"/>
    <dgm:cxn modelId="{B25DC39E-F870-42AF-8808-A9F69C95B437}" type="presOf" srcId="{2B6E80B0-8EA5-4BBE-9EC0-5ECB9DE20BA7}" destId="{1B4E52E8-56E2-4762-8354-B8A847FD416B}" srcOrd="0" destOrd="1" presId="urn:microsoft.com/office/officeart/2005/8/layout/default"/>
    <dgm:cxn modelId="{7F290AAC-5760-49DE-8F4A-0220FB4E523B}" type="presOf" srcId="{4C649CD3-994D-466F-9D51-811E38EEF1B3}" destId="{10110E70-56B4-4FA2-869C-29F34C4EF25F}" srcOrd="0" destOrd="1" presId="urn:microsoft.com/office/officeart/2005/8/layout/default"/>
    <dgm:cxn modelId="{B61602B1-E748-4FFF-80C4-D95209A28D3F}" srcId="{1D547185-56C9-40CE-AF99-BB6C249847FE}" destId="{2B6E80B0-8EA5-4BBE-9EC0-5ECB9DE20BA7}" srcOrd="0" destOrd="0" parTransId="{93247D46-CECD-4E24-B1E5-07931753F02A}" sibTransId="{9367E5FB-C96B-49B2-BEEA-63F232224F02}"/>
    <dgm:cxn modelId="{42554FB4-2837-4529-876B-911CCF019EB5}" type="presOf" srcId="{86D0BB68-0EEF-4AEF-92C8-D4A1C89EA897}" destId="{10110E70-56B4-4FA2-869C-29F34C4EF25F}" srcOrd="0" destOrd="0" presId="urn:microsoft.com/office/officeart/2005/8/layout/default"/>
    <dgm:cxn modelId="{8CB81CC7-DB40-4E95-969B-03466AD0C20B}" srcId="{7BBB25DD-E40C-4AB2-B886-2DC526B2DA55}" destId="{1D547185-56C9-40CE-AF99-BB6C249847FE}" srcOrd="3" destOrd="0" parTransId="{2AC8C0C8-0098-43E9-8148-9D3E3A076B5C}" sibTransId="{12945BBF-97BF-4B1A-ACE5-E021CA1343D0}"/>
    <dgm:cxn modelId="{C4A5A1D3-D041-4D65-96C0-913160F848C7}" type="presOf" srcId="{222BDDBB-E238-48B4-8B0D-CCE45530828B}" destId="{150F7FB4-003B-438E-814B-16BDFD8DCD85}" srcOrd="0" destOrd="1" presId="urn:microsoft.com/office/officeart/2005/8/layout/default"/>
    <dgm:cxn modelId="{E87235DA-D77F-41EB-82A6-D28E6FF83720}" srcId="{03261C4A-CBDD-4E49-AB5F-AAC8CBCF1202}" destId="{0BEB41FF-6F57-4AAC-8C08-A4B1836A594E}" srcOrd="0" destOrd="0" parTransId="{40A60259-0440-4C7B-800D-D86D0F779153}" sibTransId="{63BD7162-85F6-4065-B530-ECABB61BE92D}"/>
    <dgm:cxn modelId="{E8F73CFF-E134-4811-9901-801D56AF7817}" type="presOf" srcId="{03261C4A-CBDD-4E49-AB5F-AAC8CBCF1202}" destId="{5A0CC10B-6E0E-436A-BDF7-84FE02C0A362}" srcOrd="0" destOrd="0" presId="urn:microsoft.com/office/officeart/2005/8/layout/default"/>
    <dgm:cxn modelId="{2E7636CD-5E5B-4737-A116-078BDBD89AF6}" type="presParOf" srcId="{E513DE9B-28C5-4FBB-B581-50633F91BA22}" destId="{5A0CC10B-6E0E-436A-BDF7-84FE02C0A362}" srcOrd="0" destOrd="0" presId="urn:microsoft.com/office/officeart/2005/8/layout/default"/>
    <dgm:cxn modelId="{BEFE4C0E-3673-4E68-9E59-438ABD34321C}" type="presParOf" srcId="{E513DE9B-28C5-4FBB-B581-50633F91BA22}" destId="{4EC460DE-7C98-4254-96DB-9923549DA5CB}" srcOrd="1" destOrd="0" presId="urn:microsoft.com/office/officeart/2005/8/layout/default"/>
    <dgm:cxn modelId="{2900FF83-7A9D-4875-B247-1CFECAD42136}" type="presParOf" srcId="{E513DE9B-28C5-4FBB-B581-50633F91BA22}" destId="{150F7FB4-003B-438E-814B-16BDFD8DCD85}" srcOrd="2" destOrd="0" presId="urn:microsoft.com/office/officeart/2005/8/layout/default"/>
    <dgm:cxn modelId="{6E55115F-5ABE-43C6-8436-6B7EACA7338E}" type="presParOf" srcId="{E513DE9B-28C5-4FBB-B581-50633F91BA22}" destId="{D9C8FA6E-8AB5-4B20-A5F6-78CD39A48449}" srcOrd="3" destOrd="0" presId="urn:microsoft.com/office/officeart/2005/8/layout/default"/>
    <dgm:cxn modelId="{3EC3A52F-6078-48E1-A225-705EB068743C}" type="presParOf" srcId="{E513DE9B-28C5-4FBB-B581-50633F91BA22}" destId="{10110E70-56B4-4FA2-869C-29F34C4EF25F}" srcOrd="4" destOrd="0" presId="urn:microsoft.com/office/officeart/2005/8/layout/default"/>
    <dgm:cxn modelId="{F428FBA7-46F3-491E-B402-427AD9B0AE89}" type="presParOf" srcId="{E513DE9B-28C5-4FBB-B581-50633F91BA22}" destId="{47B6CE46-E6ED-45AF-93E7-BBA6D1D97720}" srcOrd="5" destOrd="0" presId="urn:microsoft.com/office/officeart/2005/8/layout/default"/>
    <dgm:cxn modelId="{FDA2F698-F8B6-4C16-AF33-FF95F500DDFD}" type="presParOf" srcId="{E513DE9B-28C5-4FBB-B581-50633F91BA22}" destId="{1B4E52E8-56E2-4762-8354-B8A847FD41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659DBE-CEAE-4093-990C-85B72BFB14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626EF-4FA5-4CFB-B4EE-D08E891986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Obec Doubravice je velmi přívětivé místo pro spokojený venkovský život v těsné blízkosti města Českých Budějovic.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Toto pro obyvatele slučuje výhody jak života na venkově v blízkosti přírody, ale také výhody města (školy, zdravotnictví, zaměstnání atd.). Veškeré činnosti a úsilí ze strany vedení obce je proto nutné zaměřit na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zkvalitnění infrastruktury a vzhledu obce, zlepšování kvality životního prostředí </a:t>
          </a:r>
          <a:r>
            <a:rPr lang="cs-CZ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(zeleň v obci)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zajištění spokojenosti obyvatel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(služby a společenský život). Vše dle požadavků a výsledků z dotazníku.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1B0631-1956-4114-8FA3-EAE11CAF2263}" type="parTrans" cxnId="{A28F18A9-43CD-4BB1-A829-DCDBBFB23092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5BE0A6D-0004-4E81-9DA9-B78D59B372D7}" type="sibTrans" cxnId="{A28F18A9-43CD-4BB1-A829-DCDBBFB23092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B3FDECE-1939-4CB9-B8B2-CCF8ADD7F8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Hlavním cílem obce Doubravice je tak být nadále obcí zodpovědnou k občanům, životnímu prostředí a tradičním hodnotám a svým rozvojem zvyšovat atraktivitu obce a kvalitu životních podmínek pro občany.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B39EAD-725D-401B-A747-338237F0BB51}" type="parTrans" cxnId="{0746C95E-3E5F-4262-A270-0988CEFE8787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C2BCA75-1E24-444E-8BB3-7A68FD10752E}" type="sibTrans" cxnId="{0746C95E-3E5F-4262-A270-0988CEFE8787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1AC7DF-1E7A-4884-9D8A-350251FE1540}" type="pres">
      <dgm:prSet presAssocID="{18659DBE-CEAE-4093-990C-85B72BFB14AD}" presName="root" presStyleCnt="0">
        <dgm:presLayoutVars>
          <dgm:dir/>
          <dgm:resizeHandles val="exact"/>
        </dgm:presLayoutVars>
      </dgm:prSet>
      <dgm:spPr/>
    </dgm:pt>
    <dgm:pt modelId="{10A4F398-4691-4C8B-A3FE-4F40E584416A}" type="pres">
      <dgm:prSet presAssocID="{A60626EF-4FA5-4CFB-B4EE-D08E891986E1}" presName="compNode" presStyleCnt="0"/>
      <dgm:spPr/>
    </dgm:pt>
    <dgm:pt modelId="{EFD983A4-61BD-460D-ADF1-6C6CBF5ADD78}" type="pres">
      <dgm:prSet presAssocID="{A60626EF-4FA5-4CFB-B4EE-D08E891986E1}" presName="bgRect" presStyleLbl="bgShp" presStyleIdx="0" presStyleCnt="2" custScaleY="103087"/>
      <dgm:spPr/>
    </dgm:pt>
    <dgm:pt modelId="{8B406A0B-F3B1-41CA-8BF2-5B41EB83D8FE}" type="pres">
      <dgm:prSet presAssocID="{A60626EF-4FA5-4CFB-B4EE-D08E891986E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B23608AB-EA90-4736-A043-DB043C9070D3}" type="pres">
      <dgm:prSet presAssocID="{A60626EF-4FA5-4CFB-B4EE-D08E891986E1}" presName="spaceRect" presStyleCnt="0"/>
      <dgm:spPr/>
    </dgm:pt>
    <dgm:pt modelId="{A6F52EB5-5118-430C-9024-54DEFD8F207B}" type="pres">
      <dgm:prSet presAssocID="{A60626EF-4FA5-4CFB-B4EE-D08E891986E1}" presName="parTx" presStyleLbl="revTx" presStyleIdx="0" presStyleCnt="2">
        <dgm:presLayoutVars>
          <dgm:chMax val="0"/>
          <dgm:chPref val="0"/>
        </dgm:presLayoutVars>
      </dgm:prSet>
      <dgm:spPr/>
    </dgm:pt>
    <dgm:pt modelId="{AA677FEF-F896-4A03-BCE9-042277032082}" type="pres">
      <dgm:prSet presAssocID="{C5BE0A6D-0004-4E81-9DA9-B78D59B372D7}" presName="sibTrans" presStyleCnt="0"/>
      <dgm:spPr/>
    </dgm:pt>
    <dgm:pt modelId="{20B2E4A3-C15D-4A45-9C7A-1EC9712D13F2}" type="pres">
      <dgm:prSet presAssocID="{DB3FDECE-1939-4CB9-B8B2-CCF8ADD7F8FD}" presName="compNode" presStyleCnt="0"/>
      <dgm:spPr/>
    </dgm:pt>
    <dgm:pt modelId="{2A09EF2D-9F1D-4C35-BE12-7C483584A634}" type="pres">
      <dgm:prSet presAssocID="{DB3FDECE-1939-4CB9-B8B2-CCF8ADD7F8FD}" presName="bgRect" presStyleLbl="bgShp" presStyleIdx="1" presStyleCnt="2"/>
      <dgm:spPr/>
    </dgm:pt>
    <dgm:pt modelId="{D0F1A44D-D645-41E8-AB84-285BB18446C0}" type="pres">
      <dgm:prSet presAssocID="{DB3FDECE-1939-4CB9-B8B2-CCF8ADD7F8F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6217D6B7-76BF-42C7-A043-F9EBB38CCC5A}" type="pres">
      <dgm:prSet presAssocID="{DB3FDECE-1939-4CB9-B8B2-CCF8ADD7F8FD}" presName="spaceRect" presStyleCnt="0"/>
      <dgm:spPr/>
    </dgm:pt>
    <dgm:pt modelId="{97438126-72B1-40A0-945B-E24194EFB250}" type="pres">
      <dgm:prSet presAssocID="{DB3FDECE-1939-4CB9-B8B2-CCF8ADD7F8F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720E21F-C4CE-4AF7-B361-3DAB36E1D1EE}" type="presOf" srcId="{DB3FDECE-1939-4CB9-B8B2-CCF8ADD7F8FD}" destId="{97438126-72B1-40A0-945B-E24194EFB250}" srcOrd="0" destOrd="0" presId="urn:microsoft.com/office/officeart/2018/2/layout/IconVerticalSolidList"/>
    <dgm:cxn modelId="{0746C95E-3E5F-4262-A270-0988CEFE8787}" srcId="{18659DBE-CEAE-4093-990C-85B72BFB14AD}" destId="{DB3FDECE-1939-4CB9-B8B2-CCF8ADD7F8FD}" srcOrd="1" destOrd="0" parTransId="{62B39EAD-725D-401B-A747-338237F0BB51}" sibTransId="{7C2BCA75-1E24-444E-8BB3-7A68FD10752E}"/>
    <dgm:cxn modelId="{08FCEC8B-8A94-4F5F-87A2-6BA932A9FDAD}" type="presOf" srcId="{18659DBE-CEAE-4093-990C-85B72BFB14AD}" destId="{D71AC7DF-1E7A-4884-9D8A-350251FE1540}" srcOrd="0" destOrd="0" presId="urn:microsoft.com/office/officeart/2018/2/layout/IconVerticalSolidList"/>
    <dgm:cxn modelId="{A28F18A9-43CD-4BB1-A829-DCDBBFB23092}" srcId="{18659DBE-CEAE-4093-990C-85B72BFB14AD}" destId="{A60626EF-4FA5-4CFB-B4EE-D08E891986E1}" srcOrd="0" destOrd="0" parTransId="{9E1B0631-1956-4114-8FA3-EAE11CAF2263}" sibTransId="{C5BE0A6D-0004-4E81-9DA9-B78D59B372D7}"/>
    <dgm:cxn modelId="{1418EBC8-9280-4819-ACAA-29CD0184A492}" type="presOf" srcId="{A60626EF-4FA5-4CFB-B4EE-D08E891986E1}" destId="{A6F52EB5-5118-430C-9024-54DEFD8F207B}" srcOrd="0" destOrd="0" presId="urn:microsoft.com/office/officeart/2018/2/layout/IconVerticalSolidList"/>
    <dgm:cxn modelId="{91C0568F-D44F-4325-A04E-DFFC36D91876}" type="presParOf" srcId="{D71AC7DF-1E7A-4884-9D8A-350251FE1540}" destId="{10A4F398-4691-4C8B-A3FE-4F40E584416A}" srcOrd="0" destOrd="0" presId="urn:microsoft.com/office/officeart/2018/2/layout/IconVerticalSolidList"/>
    <dgm:cxn modelId="{16B28BE9-F0D9-433B-9D58-81EA32D0E8ED}" type="presParOf" srcId="{10A4F398-4691-4C8B-A3FE-4F40E584416A}" destId="{EFD983A4-61BD-460D-ADF1-6C6CBF5ADD78}" srcOrd="0" destOrd="0" presId="urn:microsoft.com/office/officeart/2018/2/layout/IconVerticalSolidList"/>
    <dgm:cxn modelId="{89866E81-1592-45F1-8C0A-36003D7AB64C}" type="presParOf" srcId="{10A4F398-4691-4C8B-A3FE-4F40E584416A}" destId="{8B406A0B-F3B1-41CA-8BF2-5B41EB83D8FE}" srcOrd="1" destOrd="0" presId="urn:microsoft.com/office/officeart/2018/2/layout/IconVerticalSolidList"/>
    <dgm:cxn modelId="{A6A2477B-D2A0-441C-9565-64A417FC9637}" type="presParOf" srcId="{10A4F398-4691-4C8B-A3FE-4F40E584416A}" destId="{B23608AB-EA90-4736-A043-DB043C9070D3}" srcOrd="2" destOrd="0" presId="urn:microsoft.com/office/officeart/2018/2/layout/IconVerticalSolidList"/>
    <dgm:cxn modelId="{8B110683-3CF3-42F7-8FF2-B80136DA8E34}" type="presParOf" srcId="{10A4F398-4691-4C8B-A3FE-4F40E584416A}" destId="{A6F52EB5-5118-430C-9024-54DEFD8F207B}" srcOrd="3" destOrd="0" presId="urn:microsoft.com/office/officeart/2018/2/layout/IconVerticalSolidList"/>
    <dgm:cxn modelId="{B6AA5378-E0F0-4FF2-8C75-485B485E3F84}" type="presParOf" srcId="{D71AC7DF-1E7A-4884-9D8A-350251FE1540}" destId="{AA677FEF-F896-4A03-BCE9-042277032082}" srcOrd="1" destOrd="0" presId="urn:microsoft.com/office/officeart/2018/2/layout/IconVerticalSolidList"/>
    <dgm:cxn modelId="{57185519-E933-4B31-A295-F6D29BE87633}" type="presParOf" srcId="{D71AC7DF-1E7A-4884-9D8A-350251FE1540}" destId="{20B2E4A3-C15D-4A45-9C7A-1EC9712D13F2}" srcOrd="2" destOrd="0" presId="urn:microsoft.com/office/officeart/2018/2/layout/IconVerticalSolidList"/>
    <dgm:cxn modelId="{F1557285-6B72-464B-A948-6D2C7C31F2CA}" type="presParOf" srcId="{20B2E4A3-C15D-4A45-9C7A-1EC9712D13F2}" destId="{2A09EF2D-9F1D-4C35-BE12-7C483584A634}" srcOrd="0" destOrd="0" presId="urn:microsoft.com/office/officeart/2018/2/layout/IconVerticalSolidList"/>
    <dgm:cxn modelId="{16F5FF08-8BBC-4728-994C-2AD53C7CF81B}" type="presParOf" srcId="{20B2E4A3-C15D-4A45-9C7A-1EC9712D13F2}" destId="{D0F1A44D-D645-41E8-AB84-285BB18446C0}" srcOrd="1" destOrd="0" presId="urn:microsoft.com/office/officeart/2018/2/layout/IconVerticalSolidList"/>
    <dgm:cxn modelId="{59CBD094-ACEE-41D3-9D0C-247D57075472}" type="presParOf" srcId="{20B2E4A3-C15D-4A45-9C7A-1EC9712D13F2}" destId="{6217D6B7-76BF-42C7-A043-F9EBB38CCC5A}" srcOrd="2" destOrd="0" presId="urn:microsoft.com/office/officeart/2018/2/layout/IconVerticalSolidList"/>
    <dgm:cxn modelId="{CCFB48F0-53E1-4455-B789-F472943A222C}" type="presParOf" srcId="{20B2E4A3-C15D-4A45-9C7A-1EC9712D13F2}" destId="{97438126-72B1-40A0-945B-E24194EFB2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E3F728-0EE2-4EEB-9BBC-DD825A0D042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02762B-7F6C-4EBE-92FF-5F2E9344F28B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rekonstrukce obecního objektu "</a:t>
          </a:r>
          <a:r>
            <a:rPr lang="cs-CZ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Filipovce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</a:t>
          </a:r>
          <a:endParaRPr lang="en-US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ED77B9C-1427-4D33-B2D9-83358DADA733}" type="parTrans" cxnId="{CEF842F6-7CC0-4A6D-8313-A5411F57B68D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8726C5-9DEE-4CA6-B7E1-E46671B94661}" type="sibTrans" cxnId="{CEF842F6-7CC0-4A6D-8313-A5411F57B68D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57D7B78-BFE1-4B5C-AD5F-DA88D5E07AF8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Revitalizace návsi a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sezení "pod lípou</a:t>
          </a:r>
          <a:endParaRPr lang="en-US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141CB3F-C215-40EA-8FD2-DAE6EE7160B1}" type="parTrans" cxnId="{C5CBC369-79AB-4427-8257-B408B5DB0930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3E58DFA-8440-4E44-8DE7-87A34BDC5F84}" type="sibTrans" cxnId="{C5CBC369-79AB-4427-8257-B408B5DB0930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7D94CEE-7520-4D08-ADAF-0F96270BADBC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Realizace chodníků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 kolem komunikace p. č. 566/1 a dokončení chodníku podél komunikace p. č. 639/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C6C7DD5-BB47-4CFD-98BC-DDC49FC2CCFC}" type="parTrans" cxnId="{B9198663-A61B-4E62-9F4B-797E6C2345C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D34F938-38B9-4DA8-AACB-8FCADD3A390E}" type="sibTrans" cxnId="{B9198663-A61B-4E62-9F4B-797E6C2345C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381737F-ADF8-4802-B174-F2FB3778C9D9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revitalizace okolí rybníka</a:t>
          </a:r>
          <a:endParaRPr lang="en-US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522AEB-7218-4D07-8A80-5FAA37DA4055}" type="parTrans" cxnId="{E8713A84-3DFC-4AA6-B2ED-C2F3C72FE6EA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EE73B2E-7BD9-4C08-A074-E42F882899DE}" type="sibTrans" cxnId="{E8713A84-3DFC-4AA6-B2ED-C2F3C72FE6EA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D784CA9-B324-4604-AE9B-188AFC86F1AB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Úprava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stání na BIO odpad a přidání nového pro spodní část obce,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včetně kompletních odpadů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1CEF104-A6C8-4F26-A7C2-314533DF35C7}" type="parTrans" cxnId="{30248A5A-6DF0-4385-BE9A-DC117B8D005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2D62D62-1421-40F8-A565-F921A2CE76CF}" type="sibTrans" cxnId="{30248A5A-6DF0-4385-BE9A-DC117B8D005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699A26-338A-4019-8D85-C080A288C765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Revitalizace kompletní zeleně v obci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její pravidelné údržba”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915D9C-C882-496C-9E42-427E30FC3318}" type="parTrans" cxnId="{7B736F07-C3D6-45B4-BA14-67B38E702A79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10E8968-D761-4F7F-AA5E-0AF75EB01A19}" type="sibTrans" cxnId="{7B736F07-C3D6-45B4-BA14-67B38E702A79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4A6648-478E-4EA5-944C-DB5B9FB658C8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Rekonstrukce veřejného osvětlení</a:t>
          </a:r>
          <a:endParaRPr lang="en-US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4E9E30-980A-49C3-9096-434B35F18F0A}" type="parTrans" cxnId="{4C708A34-C64A-409E-A34D-9F056CFCDC9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AD6906-9489-4FC0-8C05-BB346D62C8D8}" type="sibTrans" cxnId="{4C708A34-C64A-409E-A34D-9F056CFCDC9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FAD97D-61A9-4B4F-B949-749A806806C2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Přechod pro chodce v oblasti autobusových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zastávek Doubravice na silnici II/156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3922C60-21BE-485D-9197-0AAB3B198C5E}" type="parTrans" cxnId="{60DB9174-BB0D-483A-AA04-DE1737B0D0A1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32C0700-5ECE-40A4-9F42-5498B3E890BD}" type="sibTrans" cxnId="{60DB9174-BB0D-483A-AA04-DE1737B0D0A1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0D16D8-A1F9-45A4-8E29-520BD0D592DB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Zlepšení dopravní obslužnosti 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obce zřízením obecní kyvadlové dopravy (náves-zastávka MHD)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17BE41-616B-4C76-898D-E9A7AB947A11}" type="parTrans" cxnId="{D1FA7EFB-24C9-4DC6-A0FC-968C1B094497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77F704-0BE4-4B3D-8B9C-B3D567E31B04}" type="sibTrans" cxnId="{D1FA7EFB-24C9-4DC6-A0FC-968C1B094497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F7F3E4-D4A2-4513-91B2-7E3E9E37075F}" type="pres">
      <dgm:prSet presAssocID="{ACE3F728-0EE2-4EEB-9BBC-DD825A0D0425}" presName="diagram" presStyleCnt="0">
        <dgm:presLayoutVars>
          <dgm:dir/>
          <dgm:resizeHandles val="exact"/>
        </dgm:presLayoutVars>
      </dgm:prSet>
      <dgm:spPr/>
    </dgm:pt>
    <dgm:pt modelId="{A50CD914-7BA7-4214-8BE2-655178B59C79}" type="pres">
      <dgm:prSet presAssocID="{FD02762B-7F6C-4EBE-92FF-5F2E9344F28B}" presName="node" presStyleLbl="node1" presStyleIdx="0" presStyleCnt="9">
        <dgm:presLayoutVars>
          <dgm:bulletEnabled val="1"/>
        </dgm:presLayoutVars>
      </dgm:prSet>
      <dgm:spPr/>
    </dgm:pt>
    <dgm:pt modelId="{03D066F0-A556-442F-B7A2-58F851A5C4A8}" type="pres">
      <dgm:prSet presAssocID="{308726C5-9DEE-4CA6-B7E1-E46671B94661}" presName="sibTrans" presStyleCnt="0"/>
      <dgm:spPr/>
    </dgm:pt>
    <dgm:pt modelId="{3A56FEA2-75D9-4EBC-91DA-629E1189B6BE}" type="pres">
      <dgm:prSet presAssocID="{B57D7B78-BFE1-4B5C-AD5F-DA88D5E07AF8}" presName="node" presStyleLbl="node1" presStyleIdx="1" presStyleCnt="9">
        <dgm:presLayoutVars>
          <dgm:bulletEnabled val="1"/>
        </dgm:presLayoutVars>
      </dgm:prSet>
      <dgm:spPr/>
    </dgm:pt>
    <dgm:pt modelId="{0E2C7E64-6FD1-476F-8B64-EB9E3D5F0944}" type="pres">
      <dgm:prSet presAssocID="{73E58DFA-8440-4E44-8DE7-87A34BDC5F84}" presName="sibTrans" presStyleCnt="0"/>
      <dgm:spPr/>
    </dgm:pt>
    <dgm:pt modelId="{FC9F4E50-F9CB-461C-BF7F-43F404513757}" type="pres">
      <dgm:prSet presAssocID="{57D94CEE-7520-4D08-ADAF-0F96270BADBC}" presName="node" presStyleLbl="node1" presStyleIdx="2" presStyleCnt="9">
        <dgm:presLayoutVars>
          <dgm:bulletEnabled val="1"/>
        </dgm:presLayoutVars>
      </dgm:prSet>
      <dgm:spPr/>
    </dgm:pt>
    <dgm:pt modelId="{566E6931-DC2A-41A2-B0CB-9ABA84523C18}" type="pres">
      <dgm:prSet presAssocID="{3D34F938-38B9-4DA8-AACB-8FCADD3A390E}" presName="sibTrans" presStyleCnt="0"/>
      <dgm:spPr/>
    </dgm:pt>
    <dgm:pt modelId="{BC2EFD1B-9475-4FB3-B948-83EE10F6057C}" type="pres">
      <dgm:prSet presAssocID="{3381737F-ADF8-4802-B174-F2FB3778C9D9}" presName="node" presStyleLbl="node1" presStyleIdx="3" presStyleCnt="9">
        <dgm:presLayoutVars>
          <dgm:bulletEnabled val="1"/>
        </dgm:presLayoutVars>
      </dgm:prSet>
      <dgm:spPr/>
    </dgm:pt>
    <dgm:pt modelId="{69089A49-35C6-4C34-A606-1D474607D2E4}" type="pres">
      <dgm:prSet presAssocID="{AEE73B2E-7BD9-4C08-A074-E42F882899DE}" presName="sibTrans" presStyleCnt="0"/>
      <dgm:spPr/>
    </dgm:pt>
    <dgm:pt modelId="{AD2C0A08-564D-449D-ACB3-D4096EA1E30C}" type="pres">
      <dgm:prSet presAssocID="{5D784CA9-B324-4604-AE9B-188AFC86F1AB}" presName="node" presStyleLbl="node1" presStyleIdx="4" presStyleCnt="9">
        <dgm:presLayoutVars>
          <dgm:bulletEnabled val="1"/>
        </dgm:presLayoutVars>
      </dgm:prSet>
      <dgm:spPr/>
    </dgm:pt>
    <dgm:pt modelId="{82593513-B185-4E9A-BF07-8A0D620FC344}" type="pres">
      <dgm:prSet presAssocID="{E2D62D62-1421-40F8-A565-F921A2CE76CF}" presName="sibTrans" presStyleCnt="0"/>
      <dgm:spPr/>
    </dgm:pt>
    <dgm:pt modelId="{022B8532-5C33-48A7-9482-B318549DA972}" type="pres">
      <dgm:prSet presAssocID="{32699A26-338A-4019-8D85-C080A288C765}" presName="node" presStyleLbl="node1" presStyleIdx="5" presStyleCnt="9">
        <dgm:presLayoutVars>
          <dgm:bulletEnabled val="1"/>
        </dgm:presLayoutVars>
      </dgm:prSet>
      <dgm:spPr/>
    </dgm:pt>
    <dgm:pt modelId="{2472B13E-33A8-4739-9F29-3A0A60F396D2}" type="pres">
      <dgm:prSet presAssocID="{810E8968-D761-4F7F-AA5E-0AF75EB01A19}" presName="sibTrans" presStyleCnt="0"/>
      <dgm:spPr/>
    </dgm:pt>
    <dgm:pt modelId="{529B8C58-97ED-4043-9EC1-660CB3D03945}" type="pres">
      <dgm:prSet presAssocID="{9E4A6648-478E-4EA5-944C-DB5B9FB658C8}" presName="node" presStyleLbl="node1" presStyleIdx="6" presStyleCnt="9">
        <dgm:presLayoutVars>
          <dgm:bulletEnabled val="1"/>
        </dgm:presLayoutVars>
      </dgm:prSet>
      <dgm:spPr/>
    </dgm:pt>
    <dgm:pt modelId="{2468D059-5211-4BB8-B317-EFFB7D1E387F}" type="pres">
      <dgm:prSet presAssocID="{03AD6906-9489-4FC0-8C05-BB346D62C8D8}" presName="sibTrans" presStyleCnt="0"/>
      <dgm:spPr/>
    </dgm:pt>
    <dgm:pt modelId="{329A4BD5-A223-4626-8685-3772E32F739F}" type="pres">
      <dgm:prSet presAssocID="{8FFAD97D-61A9-4B4F-B949-749A806806C2}" presName="node" presStyleLbl="node1" presStyleIdx="7" presStyleCnt="9">
        <dgm:presLayoutVars>
          <dgm:bulletEnabled val="1"/>
        </dgm:presLayoutVars>
      </dgm:prSet>
      <dgm:spPr/>
    </dgm:pt>
    <dgm:pt modelId="{3B332839-4D13-4C7A-AB38-5E0778B206EB}" type="pres">
      <dgm:prSet presAssocID="{232C0700-5ECE-40A4-9F42-5498B3E890BD}" presName="sibTrans" presStyleCnt="0"/>
      <dgm:spPr/>
    </dgm:pt>
    <dgm:pt modelId="{15410A0F-196D-4A58-BC2F-5A881C84DC38}" type="pres">
      <dgm:prSet presAssocID="{220D16D8-A1F9-45A4-8E29-520BD0D592DB}" presName="node" presStyleLbl="node1" presStyleIdx="8" presStyleCnt="9">
        <dgm:presLayoutVars>
          <dgm:bulletEnabled val="1"/>
        </dgm:presLayoutVars>
      </dgm:prSet>
      <dgm:spPr/>
    </dgm:pt>
  </dgm:ptLst>
  <dgm:cxnLst>
    <dgm:cxn modelId="{91B7BF04-37EF-46E7-AC42-2D569D411321}" type="presOf" srcId="{8FFAD97D-61A9-4B4F-B949-749A806806C2}" destId="{329A4BD5-A223-4626-8685-3772E32F739F}" srcOrd="0" destOrd="0" presId="urn:microsoft.com/office/officeart/2005/8/layout/default"/>
    <dgm:cxn modelId="{7B736F07-C3D6-45B4-BA14-67B38E702A79}" srcId="{ACE3F728-0EE2-4EEB-9BBC-DD825A0D0425}" destId="{32699A26-338A-4019-8D85-C080A288C765}" srcOrd="5" destOrd="0" parTransId="{77915D9C-C882-496C-9E42-427E30FC3318}" sibTransId="{810E8968-D761-4F7F-AA5E-0AF75EB01A19}"/>
    <dgm:cxn modelId="{506C6F26-2732-493B-8273-0C13D394661A}" type="presOf" srcId="{B57D7B78-BFE1-4B5C-AD5F-DA88D5E07AF8}" destId="{3A56FEA2-75D9-4EBC-91DA-629E1189B6BE}" srcOrd="0" destOrd="0" presId="urn:microsoft.com/office/officeart/2005/8/layout/default"/>
    <dgm:cxn modelId="{4C708A34-C64A-409E-A34D-9F056CFCDC98}" srcId="{ACE3F728-0EE2-4EEB-9BBC-DD825A0D0425}" destId="{9E4A6648-478E-4EA5-944C-DB5B9FB658C8}" srcOrd="6" destOrd="0" parTransId="{184E9E30-980A-49C3-9096-434B35F18F0A}" sibTransId="{03AD6906-9489-4FC0-8C05-BB346D62C8D8}"/>
    <dgm:cxn modelId="{A00E5D3E-3F63-408B-9032-1E20CE38072F}" type="presOf" srcId="{220D16D8-A1F9-45A4-8E29-520BD0D592DB}" destId="{15410A0F-196D-4A58-BC2F-5A881C84DC38}" srcOrd="0" destOrd="0" presId="urn:microsoft.com/office/officeart/2005/8/layout/default"/>
    <dgm:cxn modelId="{B9198663-A61B-4E62-9F4B-797E6C2345C8}" srcId="{ACE3F728-0EE2-4EEB-9BBC-DD825A0D0425}" destId="{57D94CEE-7520-4D08-ADAF-0F96270BADBC}" srcOrd="2" destOrd="0" parTransId="{0C6C7DD5-BB47-4CFD-98BC-DDC49FC2CCFC}" sibTransId="{3D34F938-38B9-4DA8-AACB-8FCADD3A390E}"/>
    <dgm:cxn modelId="{B2D40568-FA5E-44A4-BBF8-D4C6F01D66A4}" type="presOf" srcId="{9E4A6648-478E-4EA5-944C-DB5B9FB658C8}" destId="{529B8C58-97ED-4043-9EC1-660CB3D03945}" srcOrd="0" destOrd="0" presId="urn:microsoft.com/office/officeart/2005/8/layout/default"/>
    <dgm:cxn modelId="{C5CBC369-79AB-4427-8257-B408B5DB0930}" srcId="{ACE3F728-0EE2-4EEB-9BBC-DD825A0D0425}" destId="{B57D7B78-BFE1-4B5C-AD5F-DA88D5E07AF8}" srcOrd="1" destOrd="0" parTransId="{9141CB3F-C215-40EA-8FD2-DAE6EE7160B1}" sibTransId="{73E58DFA-8440-4E44-8DE7-87A34BDC5F84}"/>
    <dgm:cxn modelId="{B30B5D4D-7626-4DC7-8B43-25023BB65FE9}" type="presOf" srcId="{57D94CEE-7520-4D08-ADAF-0F96270BADBC}" destId="{FC9F4E50-F9CB-461C-BF7F-43F404513757}" srcOrd="0" destOrd="0" presId="urn:microsoft.com/office/officeart/2005/8/layout/default"/>
    <dgm:cxn modelId="{60DB9174-BB0D-483A-AA04-DE1737B0D0A1}" srcId="{ACE3F728-0EE2-4EEB-9BBC-DD825A0D0425}" destId="{8FFAD97D-61A9-4B4F-B949-749A806806C2}" srcOrd="7" destOrd="0" parTransId="{23922C60-21BE-485D-9197-0AAB3B198C5E}" sibTransId="{232C0700-5ECE-40A4-9F42-5498B3E890BD}"/>
    <dgm:cxn modelId="{30248A5A-6DF0-4385-BE9A-DC117B8D0058}" srcId="{ACE3F728-0EE2-4EEB-9BBC-DD825A0D0425}" destId="{5D784CA9-B324-4604-AE9B-188AFC86F1AB}" srcOrd="4" destOrd="0" parTransId="{31CEF104-A6C8-4F26-A7C2-314533DF35C7}" sibTransId="{E2D62D62-1421-40F8-A565-F921A2CE76CF}"/>
    <dgm:cxn modelId="{E8713A84-3DFC-4AA6-B2ED-C2F3C72FE6EA}" srcId="{ACE3F728-0EE2-4EEB-9BBC-DD825A0D0425}" destId="{3381737F-ADF8-4802-B174-F2FB3778C9D9}" srcOrd="3" destOrd="0" parTransId="{93522AEB-7218-4D07-8A80-5FAA37DA4055}" sibTransId="{AEE73B2E-7BD9-4C08-A074-E42F882899DE}"/>
    <dgm:cxn modelId="{157FEBAA-B3BF-4BCA-8AB7-B1C3B2BFA440}" type="presOf" srcId="{5D784CA9-B324-4604-AE9B-188AFC86F1AB}" destId="{AD2C0A08-564D-449D-ACB3-D4096EA1E30C}" srcOrd="0" destOrd="0" presId="urn:microsoft.com/office/officeart/2005/8/layout/default"/>
    <dgm:cxn modelId="{E9D96CB0-E8CE-4E13-AF70-2AECA709035D}" type="presOf" srcId="{32699A26-338A-4019-8D85-C080A288C765}" destId="{022B8532-5C33-48A7-9482-B318549DA972}" srcOrd="0" destOrd="0" presId="urn:microsoft.com/office/officeart/2005/8/layout/default"/>
    <dgm:cxn modelId="{667890BA-42A5-455B-99F0-A4297EE785FA}" type="presOf" srcId="{FD02762B-7F6C-4EBE-92FF-5F2E9344F28B}" destId="{A50CD914-7BA7-4214-8BE2-655178B59C79}" srcOrd="0" destOrd="0" presId="urn:microsoft.com/office/officeart/2005/8/layout/default"/>
    <dgm:cxn modelId="{4FAC38DB-E7D7-400E-9A32-BDA164ADD9C1}" type="presOf" srcId="{3381737F-ADF8-4802-B174-F2FB3778C9D9}" destId="{BC2EFD1B-9475-4FB3-B948-83EE10F6057C}" srcOrd="0" destOrd="0" presId="urn:microsoft.com/office/officeart/2005/8/layout/default"/>
    <dgm:cxn modelId="{CEF842F6-7CC0-4A6D-8313-A5411F57B68D}" srcId="{ACE3F728-0EE2-4EEB-9BBC-DD825A0D0425}" destId="{FD02762B-7F6C-4EBE-92FF-5F2E9344F28B}" srcOrd="0" destOrd="0" parTransId="{0ED77B9C-1427-4D33-B2D9-83358DADA733}" sibTransId="{308726C5-9DEE-4CA6-B7E1-E46671B94661}"/>
    <dgm:cxn modelId="{D1FA7EFB-24C9-4DC6-A0FC-968C1B094497}" srcId="{ACE3F728-0EE2-4EEB-9BBC-DD825A0D0425}" destId="{220D16D8-A1F9-45A4-8E29-520BD0D592DB}" srcOrd="8" destOrd="0" parTransId="{5417BE41-616B-4C76-898D-E9A7AB947A11}" sibTransId="{5877F704-0BE4-4B3D-8B9C-B3D567E31B04}"/>
    <dgm:cxn modelId="{16507CFF-4B64-4A6A-A6E0-1A2CDCE2D3FF}" type="presOf" srcId="{ACE3F728-0EE2-4EEB-9BBC-DD825A0D0425}" destId="{5BF7F3E4-D4A2-4513-91B2-7E3E9E37075F}" srcOrd="0" destOrd="0" presId="urn:microsoft.com/office/officeart/2005/8/layout/default"/>
    <dgm:cxn modelId="{6E130C2A-6B00-477E-A6C5-2A3340451631}" type="presParOf" srcId="{5BF7F3E4-D4A2-4513-91B2-7E3E9E37075F}" destId="{A50CD914-7BA7-4214-8BE2-655178B59C79}" srcOrd="0" destOrd="0" presId="urn:microsoft.com/office/officeart/2005/8/layout/default"/>
    <dgm:cxn modelId="{42596177-15C5-4DB1-B7AD-81831C8029A5}" type="presParOf" srcId="{5BF7F3E4-D4A2-4513-91B2-7E3E9E37075F}" destId="{03D066F0-A556-442F-B7A2-58F851A5C4A8}" srcOrd="1" destOrd="0" presId="urn:microsoft.com/office/officeart/2005/8/layout/default"/>
    <dgm:cxn modelId="{6CE501A3-80A5-4BAD-BF16-7277ECD816D0}" type="presParOf" srcId="{5BF7F3E4-D4A2-4513-91B2-7E3E9E37075F}" destId="{3A56FEA2-75D9-4EBC-91DA-629E1189B6BE}" srcOrd="2" destOrd="0" presId="urn:microsoft.com/office/officeart/2005/8/layout/default"/>
    <dgm:cxn modelId="{AB6CC24B-44EB-4A72-AEC7-FDD3245CD28A}" type="presParOf" srcId="{5BF7F3E4-D4A2-4513-91B2-7E3E9E37075F}" destId="{0E2C7E64-6FD1-476F-8B64-EB9E3D5F0944}" srcOrd="3" destOrd="0" presId="urn:microsoft.com/office/officeart/2005/8/layout/default"/>
    <dgm:cxn modelId="{14905C0D-DD3F-45CD-9580-C9CBD44D2B38}" type="presParOf" srcId="{5BF7F3E4-D4A2-4513-91B2-7E3E9E37075F}" destId="{FC9F4E50-F9CB-461C-BF7F-43F404513757}" srcOrd="4" destOrd="0" presId="urn:microsoft.com/office/officeart/2005/8/layout/default"/>
    <dgm:cxn modelId="{208AC96F-BCD3-41A4-87D5-F2BF5A8FC3CD}" type="presParOf" srcId="{5BF7F3E4-D4A2-4513-91B2-7E3E9E37075F}" destId="{566E6931-DC2A-41A2-B0CB-9ABA84523C18}" srcOrd="5" destOrd="0" presId="urn:microsoft.com/office/officeart/2005/8/layout/default"/>
    <dgm:cxn modelId="{0B4387F8-44B6-4EEE-9C61-1C79E0E5DB8E}" type="presParOf" srcId="{5BF7F3E4-D4A2-4513-91B2-7E3E9E37075F}" destId="{BC2EFD1B-9475-4FB3-B948-83EE10F6057C}" srcOrd="6" destOrd="0" presId="urn:microsoft.com/office/officeart/2005/8/layout/default"/>
    <dgm:cxn modelId="{2012759A-82CB-4BD7-88B2-0FF52C9C1400}" type="presParOf" srcId="{5BF7F3E4-D4A2-4513-91B2-7E3E9E37075F}" destId="{69089A49-35C6-4C34-A606-1D474607D2E4}" srcOrd="7" destOrd="0" presId="urn:microsoft.com/office/officeart/2005/8/layout/default"/>
    <dgm:cxn modelId="{B87770CB-2CFE-4BA2-8E47-AF82BCDD0E45}" type="presParOf" srcId="{5BF7F3E4-D4A2-4513-91B2-7E3E9E37075F}" destId="{AD2C0A08-564D-449D-ACB3-D4096EA1E30C}" srcOrd="8" destOrd="0" presId="urn:microsoft.com/office/officeart/2005/8/layout/default"/>
    <dgm:cxn modelId="{FAEB106C-168F-4E3B-8CB0-475B99E8A22F}" type="presParOf" srcId="{5BF7F3E4-D4A2-4513-91B2-7E3E9E37075F}" destId="{82593513-B185-4E9A-BF07-8A0D620FC344}" srcOrd="9" destOrd="0" presId="urn:microsoft.com/office/officeart/2005/8/layout/default"/>
    <dgm:cxn modelId="{69DE031A-54CA-402C-8804-21F8B707F8FA}" type="presParOf" srcId="{5BF7F3E4-D4A2-4513-91B2-7E3E9E37075F}" destId="{022B8532-5C33-48A7-9482-B318549DA972}" srcOrd="10" destOrd="0" presId="urn:microsoft.com/office/officeart/2005/8/layout/default"/>
    <dgm:cxn modelId="{5E67C2DA-7048-49E0-8F90-FFF2C1FCC889}" type="presParOf" srcId="{5BF7F3E4-D4A2-4513-91B2-7E3E9E37075F}" destId="{2472B13E-33A8-4739-9F29-3A0A60F396D2}" srcOrd="11" destOrd="0" presId="urn:microsoft.com/office/officeart/2005/8/layout/default"/>
    <dgm:cxn modelId="{7E715A25-302F-4679-8D6C-65AEED938B40}" type="presParOf" srcId="{5BF7F3E4-D4A2-4513-91B2-7E3E9E37075F}" destId="{529B8C58-97ED-4043-9EC1-660CB3D03945}" srcOrd="12" destOrd="0" presId="urn:microsoft.com/office/officeart/2005/8/layout/default"/>
    <dgm:cxn modelId="{A23E4487-9D62-4905-A154-43E38AB0FB54}" type="presParOf" srcId="{5BF7F3E4-D4A2-4513-91B2-7E3E9E37075F}" destId="{2468D059-5211-4BB8-B317-EFFB7D1E387F}" srcOrd="13" destOrd="0" presId="urn:microsoft.com/office/officeart/2005/8/layout/default"/>
    <dgm:cxn modelId="{3582EE37-4C88-4D61-BD13-2DDB8B42B031}" type="presParOf" srcId="{5BF7F3E4-D4A2-4513-91B2-7E3E9E37075F}" destId="{329A4BD5-A223-4626-8685-3772E32F739F}" srcOrd="14" destOrd="0" presId="urn:microsoft.com/office/officeart/2005/8/layout/default"/>
    <dgm:cxn modelId="{8BC71E1D-FBA9-4F9F-B4B8-15BBAF1741C6}" type="presParOf" srcId="{5BF7F3E4-D4A2-4513-91B2-7E3E9E37075F}" destId="{3B332839-4D13-4C7A-AB38-5E0778B206EB}" srcOrd="15" destOrd="0" presId="urn:microsoft.com/office/officeart/2005/8/layout/default"/>
    <dgm:cxn modelId="{10A22D8B-9248-45B1-8C43-E7CD07158217}" type="presParOf" srcId="{5BF7F3E4-D4A2-4513-91B2-7E3E9E37075F}" destId="{15410A0F-196D-4A58-BC2F-5A881C84DC3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F204-A646-465B-998E-62C80544135F}">
      <dsp:nvSpPr>
        <dsp:cNvPr id="0" name=""/>
        <dsp:cNvSpPr/>
      </dsp:nvSpPr>
      <dsp:spPr>
        <a:xfrm>
          <a:off x="0" y="5113"/>
          <a:ext cx="9198116" cy="732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32054-694D-477A-A717-FA3857404A81}">
      <dsp:nvSpPr>
        <dsp:cNvPr id="0" name=""/>
        <dsp:cNvSpPr/>
      </dsp:nvSpPr>
      <dsp:spPr>
        <a:xfrm>
          <a:off x="221642" y="169971"/>
          <a:ext cx="402985" cy="402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2370C-65F3-4C2C-8F7B-C70CEE9F80AF}">
      <dsp:nvSpPr>
        <dsp:cNvPr id="0" name=""/>
        <dsp:cNvSpPr/>
      </dsp:nvSpPr>
      <dsp:spPr>
        <a:xfrm>
          <a:off x="846270" y="5113"/>
          <a:ext cx="8351018" cy="73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4" tIns="77544" rIns="77544" bIns="77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Kompletně </a:t>
          </a: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nové webové stránky </a:t>
          </a:r>
          <a:r>
            <a:rPr lang="cs-CZ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(včetně sekce pro Spolek Filipovec přímo na stránkách obce), včetně profilu na sociálních sítích pro mladší obyvatele.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46270" y="5113"/>
        <a:ext cx="8351018" cy="732701"/>
      </dsp:txXfrm>
    </dsp:sp>
    <dsp:sp modelId="{28F3A0DB-5303-416D-92FD-124CB12CD962}">
      <dsp:nvSpPr>
        <dsp:cNvPr id="0" name=""/>
        <dsp:cNvSpPr/>
      </dsp:nvSpPr>
      <dsp:spPr>
        <a:xfrm>
          <a:off x="0" y="920990"/>
          <a:ext cx="9198116" cy="732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7D20C-A1FA-40AB-A97D-C5CB30651941}">
      <dsp:nvSpPr>
        <dsp:cNvPr id="0" name=""/>
        <dsp:cNvSpPr/>
      </dsp:nvSpPr>
      <dsp:spPr>
        <a:xfrm>
          <a:off x="221642" y="1085848"/>
          <a:ext cx="402985" cy="4029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7C2C1-049A-425E-9CB6-947993684698}">
      <dsp:nvSpPr>
        <dsp:cNvPr id="0" name=""/>
        <dsp:cNvSpPr/>
      </dsp:nvSpPr>
      <dsp:spPr>
        <a:xfrm>
          <a:off x="846270" y="920990"/>
          <a:ext cx="8351018" cy="73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4" tIns="77544" rIns="77544" bIns="77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Automatický informační systém </a:t>
          </a:r>
          <a:r>
            <a:rPr lang="cs-CZ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 občany. Rozesílání aktualit registrovaným občanům s možností vlastní správy preferencí rozesílání.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46270" y="920990"/>
        <a:ext cx="8351018" cy="732701"/>
      </dsp:txXfrm>
    </dsp:sp>
    <dsp:sp modelId="{CFE670FD-8015-48AA-9823-86A70F8806E7}">
      <dsp:nvSpPr>
        <dsp:cNvPr id="0" name=""/>
        <dsp:cNvSpPr/>
      </dsp:nvSpPr>
      <dsp:spPr>
        <a:xfrm>
          <a:off x="0" y="1836867"/>
          <a:ext cx="9198116" cy="732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214FA-E71E-410B-84EF-2346A5098B37}">
      <dsp:nvSpPr>
        <dsp:cNvPr id="0" name=""/>
        <dsp:cNvSpPr/>
      </dsp:nvSpPr>
      <dsp:spPr>
        <a:xfrm>
          <a:off x="221642" y="2001725"/>
          <a:ext cx="402985" cy="4029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6A21B-56CD-4056-9545-D8504AFA741A}">
      <dsp:nvSpPr>
        <dsp:cNvPr id="0" name=""/>
        <dsp:cNvSpPr/>
      </dsp:nvSpPr>
      <dsp:spPr>
        <a:xfrm>
          <a:off x="846270" y="1836867"/>
          <a:ext cx="8351018" cy="73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4" tIns="77544" rIns="77544" bIns="77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Informační SMS </a:t>
          </a:r>
          <a:r>
            <a:rPr lang="cs-CZ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možnost rozesílání SMS s důležitými informacemi občanům. 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46270" y="1836867"/>
        <a:ext cx="8351018" cy="732701"/>
      </dsp:txXfrm>
    </dsp:sp>
    <dsp:sp modelId="{807442F9-1E92-4520-80A5-A30F34C98BE1}">
      <dsp:nvSpPr>
        <dsp:cNvPr id="0" name=""/>
        <dsp:cNvSpPr/>
      </dsp:nvSpPr>
      <dsp:spPr>
        <a:xfrm>
          <a:off x="0" y="2752744"/>
          <a:ext cx="9198116" cy="732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F87F9-6D60-4888-A986-B269177F4F8E}">
      <dsp:nvSpPr>
        <dsp:cNvPr id="0" name=""/>
        <dsp:cNvSpPr/>
      </dsp:nvSpPr>
      <dsp:spPr>
        <a:xfrm>
          <a:off x="221642" y="2917601"/>
          <a:ext cx="402985" cy="4029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46B2B-2AAD-4519-8839-59C0DC912A58}">
      <dsp:nvSpPr>
        <dsp:cNvPr id="0" name=""/>
        <dsp:cNvSpPr/>
      </dsp:nvSpPr>
      <dsp:spPr>
        <a:xfrm>
          <a:off x="846270" y="2752744"/>
          <a:ext cx="4139152" cy="73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4" tIns="77544" rIns="77544" bIns="77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Lepší pravidelná informovanost občanů</a:t>
          </a:r>
          <a:r>
            <a:rPr lang="cs-CZ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životě v obci a na OÚ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46270" y="2752744"/>
        <a:ext cx="4139152" cy="732701"/>
      </dsp:txXfrm>
    </dsp:sp>
    <dsp:sp modelId="{BCAAEB69-226E-47FA-BDFD-2B69FF21F975}">
      <dsp:nvSpPr>
        <dsp:cNvPr id="0" name=""/>
        <dsp:cNvSpPr/>
      </dsp:nvSpPr>
      <dsp:spPr>
        <a:xfrm>
          <a:off x="4985422" y="2752744"/>
          <a:ext cx="4211866" cy="73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4" tIns="77544" rIns="77544" bIns="7754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Doubravický občasník, Newsletter (e-maily)</a:t>
          </a:r>
          <a:endParaRPr lang="en-US" sz="11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Veškeré </a:t>
          </a:r>
          <a:r>
            <a:rPr lang="cs-CZ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informace na www stránkách </a:t>
          </a:r>
          <a:r>
            <a:rPr lang="cs-CZ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(včetně zápisů ze zastupitelstva)</a:t>
          </a: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Instagramový účet</a:t>
          </a:r>
          <a:endParaRPr lang="en-US" sz="11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5422" y="2752744"/>
        <a:ext cx="4211866" cy="732701"/>
      </dsp:txXfrm>
    </dsp:sp>
    <dsp:sp modelId="{A64A90E8-186A-45C7-9390-0E8D31B22B6E}">
      <dsp:nvSpPr>
        <dsp:cNvPr id="0" name=""/>
        <dsp:cNvSpPr/>
      </dsp:nvSpPr>
      <dsp:spPr>
        <a:xfrm>
          <a:off x="0" y="3805027"/>
          <a:ext cx="9198116" cy="732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D0C4C-0DD8-46CE-B057-AE36E0CEE808}">
      <dsp:nvSpPr>
        <dsp:cNvPr id="0" name=""/>
        <dsp:cNvSpPr/>
      </dsp:nvSpPr>
      <dsp:spPr>
        <a:xfrm>
          <a:off x="221642" y="3969885"/>
          <a:ext cx="402985" cy="4029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CEA69-1509-4A41-99E0-5C06BAEDFFA3}">
      <dsp:nvSpPr>
        <dsp:cNvPr id="0" name=""/>
        <dsp:cNvSpPr/>
      </dsp:nvSpPr>
      <dsp:spPr>
        <a:xfrm>
          <a:off x="846270" y="3805027"/>
          <a:ext cx="4139152" cy="73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4" tIns="77544" rIns="77544" bIns="77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digitalizace OÚ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46270" y="3805027"/>
        <a:ext cx="4139152" cy="732701"/>
      </dsp:txXfrm>
    </dsp:sp>
    <dsp:sp modelId="{BAE969F5-2F91-4AD8-ABFD-71E1A3A409A1}">
      <dsp:nvSpPr>
        <dsp:cNvPr id="0" name=""/>
        <dsp:cNvSpPr/>
      </dsp:nvSpPr>
      <dsp:spPr>
        <a:xfrm>
          <a:off x="4985969" y="3673734"/>
          <a:ext cx="4211866" cy="1005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4" tIns="77544" rIns="77544" bIns="7754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Elektronická spisová služba, archivace</a:t>
          </a:r>
          <a:r>
            <a:rPr lang="cs-CZ" sz="11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zálohování</a:t>
          </a:r>
          <a:endParaRPr lang="cs-CZ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Zřízení jednotných obecních e-mailů (zabezpečení) a kompletní záloha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Elektronická úřední deska s automatizovaným zveřejňováním informací</a:t>
          </a: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5969" y="3673734"/>
        <a:ext cx="4211866" cy="100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8B9FD-70EB-4126-8D7C-B89879862347}">
      <dsp:nvSpPr>
        <dsp:cNvPr id="0" name=""/>
        <dsp:cNvSpPr/>
      </dsp:nvSpPr>
      <dsp:spPr>
        <a:xfrm>
          <a:off x="0" y="6639"/>
          <a:ext cx="9198116" cy="77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Změna a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přidání úředních hodin pro občany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(místo 1x týdně, nově možnost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3x týdně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), více v tuto chvíli není možné, protože Tereza pracuje na ½ úvazek.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89" y="44228"/>
        <a:ext cx="9122938" cy="694828"/>
      </dsp:txXfrm>
    </dsp:sp>
    <dsp:sp modelId="{352740BC-90FE-456D-B2D5-FA9BF71FBB78}">
      <dsp:nvSpPr>
        <dsp:cNvPr id="0" name=""/>
        <dsp:cNvSpPr/>
      </dsp:nvSpPr>
      <dsp:spPr>
        <a:xfrm>
          <a:off x="0" y="845765"/>
          <a:ext cx="9198116" cy="77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Zlepšení a zvýšení možnosti plateb za odpady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psi s doručením známky až domů </a:t>
          </a:r>
          <a:r>
            <a:rPr lang="cs-CZ" sz="1600" kern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(nově tedy </a:t>
          </a:r>
          <a:r>
            <a:rPr lang="cs-CZ" sz="1600" b="1" kern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není nutné chodit na OÚ</a:t>
          </a:r>
          <a:r>
            <a:rPr lang="cs-CZ" sz="1600" kern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  <a:endParaRPr lang="en-US" sz="1600" kern="1200" dirty="0">
            <a:solidFill>
              <a:srgbClr val="7030A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89" y="883354"/>
        <a:ext cx="9122938" cy="694828"/>
      </dsp:txXfrm>
    </dsp:sp>
    <dsp:sp modelId="{035FB176-19C1-4717-971E-E12A3A5BA5D1}">
      <dsp:nvSpPr>
        <dsp:cNvPr id="0" name=""/>
        <dsp:cNvSpPr/>
      </dsp:nvSpPr>
      <dsp:spPr>
        <a:xfrm>
          <a:off x="0" y="1615771"/>
          <a:ext cx="9198116" cy="60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040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e-shop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vzdálená elektronická platba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možnost bezhotovostní platby přímo na úřadě (karta, telefon)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615771"/>
        <a:ext cx="9198116" cy="608580"/>
      </dsp:txXfrm>
    </dsp:sp>
    <dsp:sp modelId="{19BE9B6A-CF04-4517-BF2C-F3ADE628EAAD}">
      <dsp:nvSpPr>
        <dsp:cNvPr id="0" name=""/>
        <dsp:cNvSpPr/>
      </dsp:nvSpPr>
      <dsp:spPr>
        <a:xfrm>
          <a:off x="0" y="2224351"/>
          <a:ext cx="9198116" cy="77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Zajištění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celoroční možnosti využití sběrného dvora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 občany Doubravice.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89" y="2261940"/>
        <a:ext cx="9122938" cy="694828"/>
      </dsp:txXfrm>
    </dsp:sp>
    <dsp:sp modelId="{32A82433-1B77-4512-A279-9D89D4FD91F2}">
      <dsp:nvSpPr>
        <dsp:cNvPr id="0" name=""/>
        <dsp:cNvSpPr/>
      </dsp:nvSpPr>
      <dsp:spPr>
        <a:xfrm>
          <a:off x="0" y="3063478"/>
          <a:ext cx="9198116" cy="77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Zhodnocení prostředků obce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zřízením termínovaných vkladů a uložením prostředků obce na ně. Zhodnocení je 5,8 - 6 % ročně, </a:t>
          </a:r>
          <a:r>
            <a:rPr lang="cs-CZ" sz="1600" u="sng" kern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příjem pro obec navíc cca. 342.000, -Kč ročně! </a:t>
          </a:r>
          <a:r>
            <a:rPr lang="cs-CZ" sz="1600" u="none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 založení za 3 měsíce je to </a:t>
          </a:r>
          <a:r>
            <a:rPr lang="cs-CZ" sz="1600" b="1" u="none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85.500 Kč.</a:t>
          </a:r>
          <a:endParaRPr lang="en-US" sz="1600" b="0" u="none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89" y="3101067"/>
        <a:ext cx="9122938" cy="694828"/>
      </dsp:txXfrm>
    </dsp:sp>
    <dsp:sp modelId="{A8F736DB-BE08-40BF-920D-275ADFDD6C0F}">
      <dsp:nvSpPr>
        <dsp:cNvPr id="0" name=""/>
        <dsp:cNvSpPr/>
      </dsp:nvSpPr>
      <dsp:spPr>
        <a:xfrm>
          <a:off x="0" y="3902604"/>
          <a:ext cx="9198116" cy="77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Vyřešení situace s nefunkčním OÚ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Snížení platu pracovníkovi OÚ - nové výběrové řízení - nový pracovník na ½ úvazek + smlouva s firmou na vedení účetnictví (daňový poradce = pojištění pro obec). Zřízení nového Finančního výboru pro kontrolu účetnictví (opět daňový poradce</a:t>
          </a:r>
          <a:r>
            <a:rPr lang="cs-CZ" sz="1400" u="sng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 </a:t>
          </a:r>
          <a:r>
            <a:rPr lang="cs-CZ" sz="1400" u="sng" kern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Vše se současným snížením finančních nákladů na mzdy OÚ (úspora 120.000, -Kč ročně).</a:t>
          </a:r>
          <a:endParaRPr lang="en-US" sz="1400" kern="1200" dirty="0">
            <a:solidFill>
              <a:srgbClr val="7030A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89" y="3940193"/>
        <a:ext cx="9122938" cy="694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F02E7-A03B-4560-BA26-DCB2004AA1E0}">
      <dsp:nvSpPr>
        <dsp:cNvPr id="0" name=""/>
        <dsp:cNvSpPr/>
      </dsp:nvSpPr>
      <dsp:spPr>
        <a:xfrm>
          <a:off x="0" y="1313"/>
          <a:ext cx="9198116" cy="57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Zrušení pevné linky a změna mobilního operátora na OÚ </a:t>
          </a:r>
          <a:r>
            <a:rPr lang="cs-CZ" sz="1600" kern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(úspora 12.000 Kč / rok)</a:t>
          </a:r>
          <a:endParaRPr lang="en-US" sz="1600" kern="1200" dirty="0">
            <a:solidFill>
              <a:srgbClr val="7030A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85" y="29298"/>
        <a:ext cx="9142146" cy="517312"/>
      </dsp:txXfrm>
    </dsp:sp>
    <dsp:sp modelId="{3B1B1AC7-C854-4562-99C7-8B42C407850D}">
      <dsp:nvSpPr>
        <dsp:cNvPr id="0" name=""/>
        <dsp:cNvSpPr/>
      </dsp:nvSpPr>
      <dsp:spPr>
        <a:xfrm>
          <a:off x="0" y="587505"/>
          <a:ext cx="9198116" cy="57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Vyřešení problému s pozemky u Michala Krupiců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směnou pozemků, která částečně vyřeší problém s převodem pozemku p. </a:t>
          </a:r>
          <a:r>
            <a:rPr lang="cs-CZ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Kubalákovi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st. a zúžením vozovky. Zůstává nutnost dořešení s Petrem </a:t>
          </a:r>
          <a:r>
            <a:rPr lang="cs-CZ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Kubalákem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85" y="615490"/>
        <a:ext cx="9142146" cy="517312"/>
      </dsp:txXfrm>
    </dsp:sp>
    <dsp:sp modelId="{619EE408-C06A-4D7F-9500-A536B579577F}">
      <dsp:nvSpPr>
        <dsp:cNvPr id="0" name=""/>
        <dsp:cNvSpPr/>
      </dsp:nvSpPr>
      <dsp:spPr>
        <a:xfrm>
          <a:off x="0" y="1149120"/>
          <a:ext cx="9198116" cy="57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Urovnání situace a nalezení řešení ohledně hluku z hřiště </a:t>
          </a:r>
          <a:r>
            <a:rPr lang="cs-CZ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(stavba hlukové zábrany).</a:t>
          </a:r>
          <a:endParaRPr lang="en-US" sz="16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85" y="1177105"/>
        <a:ext cx="9142146" cy="517312"/>
      </dsp:txXfrm>
    </dsp:sp>
    <dsp:sp modelId="{0EF5D081-1F9F-4996-83F5-D6454C7E5266}">
      <dsp:nvSpPr>
        <dsp:cNvPr id="0" name=""/>
        <dsp:cNvSpPr/>
      </dsp:nvSpPr>
      <dsp:spPr>
        <a:xfrm>
          <a:off x="0" y="1759888"/>
          <a:ext cx="9198116" cy="57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Jednání a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snaha o zlepšení chodu obchodu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jak požadovali občané v dotazníku.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85" y="1787873"/>
        <a:ext cx="9142146" cy="517312"/>
      </dsp:txXfrm>
    </dsp:sp>
    <dsp:sp modelId="{3F1C0960-0585-4AD2-B4D9-1E71E6B961C9}">
      <dsp:nvSpPr>
        <dsp:cNvPr id="0" name=""/>
        <dsp:cNvSpPr/>
      </dsp:nvSpPr>
      <dsp:spPr>
        <a:xfrm>
          <a:off x="0" y="2346079"/>
          <a:ext cx="9198116" cy="57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Vyřešení dlouhodobých stížnost a návrh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řešení situace na křižovatce komunikace </a:t>
          </a:r>
          <a:r>
            <a:rPr lang="cs-CZ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parc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č. 566/1 a </a:t>
          </a:r>
          <a:r>
            <a:rPr lang="cs-CZ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parc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č. 40/1 </a:t>
          </a:r>
          <a:r>
            <a:rPr lang="cs-CZ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(vjezd do areálu – nový povrch vozovky).</a:t>
          </a:r>
          <a:endParaRPr lang="en-US" sz="16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85" y="2374064"/>
        <a:ext cx="9142146" cy="517312"/>
      </dsp:txXfrm>
    </dsp:sp>
    <dsp:sp modelId="{3187F615-A8BE-4BE8-8254-34FAFA44B643}">
      <dsp:nvSpPr>
        <dsp:cNvPr id="0" name=""/>
        <dsp:cNvSpPr/>
      </dsp:nvSpPr>
      <dsp:spPr>
        <a:xfrm>
          <a:off x="0" y="2932271"/>
          <a:ext cx="9198116" cy="57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Nový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motivační systém podpory ZŠ a MŠ Nedabyle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který je nyní nově navázaný na počet žáků z Doubravice, nikoli paušálně dle zaslaných žádostí o dotaci od paní ředitelky.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85" y="2960256"/>
        <a:ext cx="9142146" cy="517312"/>
      </dsp:txXfrm>
    </dsp:sp>
    <dsp:sp modelId="{7920AEE8-A0DE-429A-8FB0-DFED94FCAFBB}">
      <dsp:nvSpPr>
        <dsp:cNvPr id="0" name=""/>
        <dsp:cNvSpPr/>
      </dsp:nvSpPr>
      <dsp:spPr>
        <a:xfrm>
          <a:off x="0" y="3518462"/>
          <a:ext cx="9198116" cy="57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Schválení úpravy sezení pod lípou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+ příprava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dotace na nákup kompletně nového mobiliáře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(stoly a lavice), tak aby centrum obce bylo hezčím místem.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85" y="3546447"/>
        <a:ext cx="9142146" cy="517312"/>
      </dsp:txXfrm>
    </dsp:sp>
    <dsp:sp modelId="{EB5B77A8-208F-4F94-B757-DD2336408801}">
      <dsp:nvSpPr>
        <dsp:cNvPr id="0" name=""/>
        <dsp:cNvSpPr/>
      </dsp:nvSpPr>
      <dsp:spPr>
        <a:xfrm>
          <a:off x="0" y="4104654"/>
          <a:ext cx="9198116" cy="57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revitalizace zeleně v obci.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Nyní se připravuje projekt na realizaci (připravuje jej odborník a člen Spolku Filipovec Robert Hajný) + žádost o dotaci.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85" y="4132639"/>
        <a:ext cx="9142146" cy="517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59793-0760-4EFF-9B93-8423D2A82810}">
      <dsp:nvSpPr>
        <dsp:cNvPr id="0" name=""/>
        <dsp:cNvSpPr/>
      </dsp:nvSpPr>
      <dsp:spPr>
        <a:xfrm rot="5400000">
          <a:off x="141300" y="1063074"/>
          <a:ext cx="1662032" cy="20049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23485E-CAAE-4107-81BD-025096A1980F}">
      <dsp:nvSpPr>
        <dsp:cNvPr id="0" name=""/>
        <dsp:cNvSpPr/>
      </dsp:nvSpPr>
      <dsp:spPr>
        <a:xfrm>
          <a:off x="522424" y="572"/>
          <a:ext cx="2227668" cy="133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Podpis smlouvy na pronájem „louže“ obci na 20 let 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 možností úpravy okolí a jejího využití.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1572" y="39720"/>
        <a:ext cx="2149372" cy="1258305"/>
      </dsp:txXfrm>
    </dsp:sp>
    <dsp:sp modelId="{A3549B0B-3C6B-429B-8E2E-E5EC8941D66A}">
      <dsp:nvSpPr>
        <dsp:cNvPr id="0" name=""/>
        <dsp:cNvSpPr/>
      </dsp:nvSpPr>
      <dsp:spPr>
        <a:xfrm rot="5400000">
          <a:off x="141300" y="2733826"/>
          <a:ext cx="1662032" cy="20049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7ABF9E-56E2-4BFC-9DFB-99F14A9778C3}">
      <dsp:nvSpPr>
        <dsp:cNvPr id="0" name=""/>
        <dsp:cNvSpPr/>
      </dsp:nvSpPr>
      <dsp:spPr>
        <a:xfrm>
          <a:off x="522424" y="1671324"/>
          <a:ext cx="2227668" cy="133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Umístnění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nových </a:t>
          </a:r>
          <a:r>
            <a:rPr lang="cs-CZ" sz="1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laviček (3 ks)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 lipové aleji.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1572" y="1710472"/>
        <a:ext cx="2149372" cy="1258305"/>
      </dsp:txXfrm>
    </dsp:sp>
    <dsp:sp modelId="{EA7E4E28-6465-4437-B052-1673E797B3B0}">
      <dsp:nvSpPr>
        <dsp:cNvPr id="0" name=""/>
        <dsp:cNvSpPr/>
      </dsp:nvSpPr>
      <dsp:spPr>
        <a:xfrm>
          <a:off x="976676" y="3569202"/>
          <a:ext cx="2954080" cy="20049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93465-2697-4AE1-BB5F-E84B110C6FB2}">
      <dsp:nvSpPr>
        <dsp:cNvPr id="0" name=""/>
        <dsp:cNvSpPr/>
      </dsp:nvSpPr>
      <dsp:spPr>
        <a:xfrm>
          <a:off x="522424" y="3342075"/>
          <a:ext cx="2227668" cy="133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Vyřešení jednotného systému evidence obecních pasportů DTM 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(Povinné ze zákona - osvětlení, vodovod, kanalizace atd.) s možností online přístupu pro občany 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www.gobec.cz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 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1572" y="3381223"/>
        <a:ext cx="2149372" cy="1258305"/>
      </dsp:txXfrm>
    </dsp:sp>
    <dsp:sp modelId="{01DDD39E-31F4-4CB2-A328-3577F6E0D0D3}">
      <dsp:nvSpPr>
        <dsp:cNvPr id="0" name=""/>
        <dsp:cNvSpPr/>
      </dsp:nvSpPr>
      <dsp:spPr>
        <a:xfrm rot="16200000">
          <a:off x="3104100" y="2733826"/>
          <a:ext cx="1662032" cy="20049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AC3889-B7EE-4A81-9955-A96E0D4962D2}">
      <dsp:nvSpPr>
        <dsp:cNvPr id="0" name=""/>
        <dsp:cNvSpPr/>
      </dsp:nvSpPr>
      <dsp:spPr>
        <a:xfrm>
          <a:off x="3485223" y="3342075"/>
          <a:ext cx="2227668" cy="133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Možnost výuky hry na kytaru s dotací obce 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 občany, kteří mají zájem + </a:t>
          </a:r>
          <a:r>
            <a:rPr lang="cs-CZ" sz="14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příprava dalších kroužků a cvičení pro děti a dospělé.</a:t>
          </a:r>
          <a:endParaRPr lang="en-US" sz="1400" kern="120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371" y="3381223"/>
        <a:ext cx="2149372" cy="1258305"/>
      </dsp:txXfrm>
    </dsp:sp>
    <dsp:sp modelId="{E46000CD-F651-4940-B235-CF6803671FCC}">
      <dsp:nvSpPr>
        <dsp:cNvPr id="0" name=""/>
        <dsp:cNvSpPr/>
      </dsp:nvSpPr>
      <dsp:spPr>
        <a:xfrm rot="16200000">
          <a:off x="3104100" y="1063074"/>
          <a:ext cx="1662032" cy="20049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3180D3-526A-432C-8413-C51B05EA54D5}">
      <dsp:nvSpPr>
        <dsp:cNvPr id="0" name=""/>
        <dsp:cNvSpPr/>
      </dsp:nvSpPr>
      <dsp:spPr>
        <a:xfrm>
          <a:off x="3485223" y="1671324"/>
          <a:ext cx="2227668" cy="133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příprava a schválení nového Jednacího řádu a Manuálu pro občany, 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dle aktuálních zákonných norem.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371" y="1710472"/>
        <a:ext cx="2149372" cy="1258305"/>
      </dsp:txXfrm>
    </dsp:sp>
    <dsp:sp modelId="{A4AC503C-A87C-4E93-956A-07538D43C13A}">
      <dsp:nvSpPr>
        <dsp:cNvPr id="0" name=""/>
        <dsp:cNvSpPr/>
      </dsp:nvSpPr>
      <dsp:spPr>
        <a:xfrm>
          <a:off x="3939476" y="227699"/>
          <a:ext cx="2954080" cy="20049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DB5C92-525A-4FFB-9F95-9E37B14AD26B}">
      <dsp:nvSpPr>
        <dsp:cNvPr id="0" name=""/>
        <dsp:cNvSpPr/>
      </dsp:nvSpPr>
      <dsp:spPr>
        <a:xfrm>
          <a:off x="3485223" y="572"/>
          <a:ext cx="2227668" cy="133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příprava a schválení Strategického rozvojového plánu obce Doubravice pro roky 2023-2031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4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bez tohoto dokumentu nelze žádat o dotace!</a:t>
          </a:r>
          <a:endParaRPr lang="en-US" sz="1400" kern="120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371" y="39720"/>
        <a:ext cx="2149372" cy="1258305"/>
      </dsp:txXfrm>
    </dsp:sp>
    <dsp:sp modelId="{D48967A6-A5D7-4D8C-B629-1D24E49843ED}">
      <dsp:nvSpPr>
        <dsp:cNvPr id="0" name=""/>
        <dsp:cNvSpPr/>
      </dsp:nvSpPr>
      <dsp:spPr>
        <a:xfrm rot="5400000">
          <a:off x="5963899" y="1166075"/>
          <a:ext cx="1868033" cy="20049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894D2E-87CD-4717-B261-99907102D9CC}">
      <dsp:nvSpPr>
        <dsp:cNvPr id="0" name=""/>
        <dsp:cNvSpPr/>
      </dsp:nvSpPr>
      <dsp:spPr>
        <a:xfrm>
          <a:off x="6448023" y="572"/>
          <a:ext cx="2227668" cy="133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Práce na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přípravě kompletní rekonstrukce veřejného osvětlení 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 obci.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487171" y="39720"/>
        <a:ext cx="2149372" cy="1258305"/>
      </dsp:txXfrm>
    </dsp:sp>
    <dsp:sp modelId="{19FED511-4E0C-47F1-A795-B68E96621A76}">
      <dsp:nvSpPr>
        <dsp:cNvPr id="0" name=""/>
        <dsp:cNvSpPr/>
      </dsp:nvSpPr>
      <dsp:spPr>
        <a:xfrm>
          <a:off x="6448023" y="1671324"/>
          <a:ext cx="2227668" cy="1751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Práce na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přípravě projektu ke stavbě chodníku k zastávce + přechodu pro chodce mezi zastávkami!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Podpis kupní smlouvy na odkup chybějící části pozemku, nový GP a zadání projektantovi..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499317" y="1722618"/>
        <a:ext cx="2125080" cy="1648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4D271-7B18-42F7-A9A0-7D3B78ED3DB8}">
      <dsp:nvSpPr>
        <dsp:cNvPr id="0" name=""/>
        <dsp:cNvSpPr/>
      </dsp:nvSpPr>
      <dsp:spPr>
        <a:xfrm>
          <a:off x="0" y="2684"/>
          <a:ext cx="9198116" cy="5332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55968-8087-419A-BFBC-F228FCCD8999}">
      <dsp:nvSpPr>
        <dsp:cNvPr id="0" name=""/>
        <dsp:cNvSpPr/>
      </dsp:nvSpPr>
      <dsp:spPr>
        <a:xfrm>
          <a:off x="161294" y="122655"/>
          <a:ext cx="293549" cy="293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97293-AC45-493E-B1EA-31908772962E}">
      <dsp:nvSpPr>
        <dsp:cNvPr id="0" name=""/>
        <dsp:cNvSpPr/>
      </dsp:nvSpPr>
      <dsp:spPr>
        <a:xfrm>
          <a:off x="616139" y="2684"/>
          <a:ext cx="8572487" cy="5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4" tIns="58194" rIns="58194" bIns="5819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Schválení a příprava projektu na zlepšení dopravní obslužnosti obce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(kyvadlová doprava 8-místným minibusem náves-zastávka MHD č.11) se spuštěním od 1.9.2023. 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16139" y="2684"/>
        <a:ext cx="8572487" cy="549868"/>
      </dsp:txXfrm>
    </dsp:sp>
    <dsp:sp modelId="{57BB5A2B-0E10-40B4-B365-8F3855790753}">
      <dsp:nvSpPr>
        <dsp:cNvPr id="0" name=""/>
        <dsp:cNvSpPr/>
      </dsp:nvSpPr>
      <dsp:spPr>
        <a:xfrm>
          <a:off x="0" y="690019"/>
          <a:ext cx="9198116" cy="5332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90D45-883B-4CAE-A58C-62FE290645D6}">
      <dsp:nvSpPr>
        <dsp:cNvPr id="0" name=""/>
        <dsp:cNvSpPr/>
      </dsp:nvSpPr>
      <dsp:spPr>
        <a:xfrm>
          <a:off x="161294" y="809991"/>
          <a:ext cx="293549" cy="293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AD3AC-5186-4461-B947-FD5ACB3D6A8C}">
      <dsp:nvSpPr>
        <dsp:cNvPr id="0" name=""/>
        <dsp:cNvSpPr/>
      </dsp:nvSpPr>
      <dsp:spPr>
        <a:xfrm>
          <a:off x="616139" y="690019"/>
          <a:ext cx="8572487" cy="5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4" tIns="58194" rIns="58194" bIns="5819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Příprava projektu zřízení půjčovny obecního vybavení pro občany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(pivní sety, lešení, velký žebřík, </a:t>
          </a:r>
          <a:r>
            <a:rPr lang="cs-CZ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štěpkovač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paleotvý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vozík…). Nyní příprava dotace na vybavení (</a:t>
          </a:r>
          <a:r>
            <a:rPr lang="cs-CZ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štěpkovač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paletový vozík)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16139" y="690019"/>
        <a:ext cx="8572487" cy="549868"/>
      </dsp:txXfrm>
    </dsp:sp>
    <dsp:sp modelId="{636FA099-6A42-4CFE-81C3-DFB3B60B9A65}">
      <dsp:nvSpPr>
        <dsp:cNvPr id="0" name=""/>
        <dsp:cNvSpPr/>
      </dsp:nvSpPr>
      <dsp:spPr>
        <a:xfrm>
          <a:off x="0" y="1377355"/>
          <a:ext cx="9198116" cy="5332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97647-CC6A-49F5-88D6-5E9A48E90048}">
      <dsp:nvSpPr>
        <dsp:cNvPr id="0" name=""/>
        <dsp:cNvSpPr/>
      </dsp:nvSpPr>
      <dsp:spPr>
        <a:xfrm>
          <a:off x="161294" y="1497326"/>
          <a:ext cx="293549" cy="2932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921E1-5AD7-4281-8A6A-E24A0CC2DD78}">
      <dsp:nvSpPr>
        <dsp:cNvPr id="0" name=""/>
        <dsp:cNvSpPr/>
      </dsp:nvSpPr>
      <dsp:spPr>
        <a:xfrm>
          <a:off x="616139" y="1377355"/>
          <a:ext cx="8572487" cy="5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4" tIns="58194" rIns="58194" bIns="5819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Řešení se SÚS a Odborem dopravy ČB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opravy vozovky v Doubravickém kopci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(vymletá krajnice) a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úprava zúžení před přechodem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(nebezpečné místo). Nyní se již připravuje projektová dokumentace.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16139" y="1377355"/>
        <a:ext cx="8572487" cy="549868"/>
      </dsp:txXfrm>
    </dsp:sp>
    <dsp:sp modelId="{3003752B-3A5B-4D32-B554-1722BA1F1C95}">
      <dsp:nvSpPr>
        <dsp:cNvPr id="0" name=""/>
        <dsp:cNvSpPr/>
      </dsp:nvSpPr>
      <dsp:spPr>
        <a:xfrm>
          <a:off x="0" y="2064690"/>
          <a:ext cx="9198116" cy="5332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B8F11-491F-43B9-8E52-D8C8A7FB4E7D}">
      <dsp:nvSpPr>
        <dsp:cNvPr id="0" name=""/>
        <dsp:cNvSpPr/>
      </dsp:nvSpPr>
      <dsp:spPr>
        <a:xfrm>
          <a:off x="161294" y="2184662"/>
          <a:ext cx="293549" cy="2932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E920D-477F-4E2C-AE42-BFB1E6B7ED85}">
      <dsp:nvSpPr>
        <dsp:cNvPr id="0" name=""/>
        <dsp:cNvSpPr/>
      </dsp:nvSpPr>
      <dsp:spPr>
        <a:xfrm>
          <a:off x="616139" y="2064690"/>
          <a:ext cx="8572487" cy="5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4" tIns="58194" rIns="58194" bIns="5819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Jarní úklid obce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(zajištění kompletního čištění ulic, čistícím vozem) + projekt „Ukliďme Doubravici„ ve spolupráci s občany obce. </a:t>
          </a:r>
          <a:r>
            <a: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1.4.2023 vás dopoledne zveme… Více informací zveřejníme.</a:t>
          </a:r>
          <a:endParaRPr lang="en-US" sz="16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16139" y="2064690"/>
        <a:ext cx="8572487" cy="549868"/>
      </dsp:txXfrm>
    </dsp:sp>
    <dsp:sp modelId="{E2E96613-09CE-4FE9-B856-978C4727F090}">
      <dsp:nvSpPr>
        <dsp:cNvPr id="0" name=""/>
        <dsp:cNvSpPr/>
      </dsp:nvSpPr>
      <dsp:spPr>
        <a:xfrm>
          <a:off x="0" y="2752026"/>
          <a:ext cx="9198116" cy="5332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F3F7B-633C-4AC8-B2DF-5CE42ADE0191}">
      <dsp:nvSpPr>
        <dsp:cNvPr id="0" name=""/>
        <dsp:cNvSpPr/>
      </dsp:nvSpPr>
      <dsp:spPr>
        <a:xfrm>
          <a:off x="161294" y="2871997"/>
          <a:ext cx="293549" cy="2932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6BCB5-238C-4B49-84D6-05A0AD58B55E}">
      <dsp:nvSpPr>
        <dsp:cNvPr id="0" name=""/>
        <dsp:cNvSpPr/>
      </dsp:nvSpPr>
      <dsp:spPr>
        <a:xfrm>
          <a:off x="616139" y="2752026"/>
          <a:ext cx="8572487" cy="5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4" tIns="58194" rIns="58194" bIns="5819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16139" y="2752026"/>
        <a:ext cx="8572487" cy="549868"/>
      </dsp:txXfrm>
    </dsp:sp>
    <dsp:sp modelId="{3C7E6724-FD25-4044-8E57-6D10DF1CD773}">
      <dsp:nvSpPr>
        <dsp:cNvPr id="0" name=""/>
        <dsp:cNvSpPr/>
      </dsp:nvSpPr>
      <dsp:spPr>
        <a:xfrm>
          <a:off x="0" y="3439361"/>
          <a:ext cx="9198116" cy="5332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4023A-B31E-4E27-B24A-180A226CF6AF}">
      <dsp:nvSpPr>
        <dsp:cNvPr id="0" name=""/>
        <dsp:cNvSpPr/>
      </dsp:nvSpPr>
      <dsp:spPr>
        <a:xfrm>
          <a:off x="178546" y="3559333"/>
          <a:ext cx="293549" cy="2932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EEAEF-B949-4274-B2C2-B203897994B5}">
      <dsp:nvSpPr>
        <dsp:cNvPr id="0" name=""/>
        <dsp:cNvSpPr/>
      </dsp:nvSpPr>
      <dsp:spPr>
        <a:xfrm>
          <a:off x="616139" y="3439361"/>
          <a:ext cx="8572487" cy="5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4" tIns="58194" rIns="58194" bIns="5819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Dotace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 nákup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el. úřední desky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Doubravické slavnosti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&amp;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Doubravický divadelní den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16139" y="3439361"/>
        <a:ext cx="8572487" cy="549868"/>
      </dsp:txXfrm>
    </dsp:sp>
    <dsp:sp modelId="{9C5A512E-6121-4C03-84E8-64873E08C38F}">
      <dsp:nvSpPr>
        <dsp:cNvPr id="0" name=""/>
        <dsp:cNvSpPr/>
      </dsp:nvSpPr>
      <dsp:spPr>
        <a:xfrm>
          <a:off x="0" y="4126697"/>
          <a:ext cx="9198116" cy="5332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B6788-9CE6-46EC-9C30-6FC441686F8B}">
      <dsp:nvSpPr>
        <dsp:cNvPr id="0" name=""/>
        <dsp:cNvSpPr/>
      </dsp:nvSpPr>
      <dsp:spPr>
        <a:xfrm>
          <a:off x="161294" y="4246668"/>
          <a:ext cx="293549" cy="293263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FABFB-3A47-41A1-AB5C-4D2A72A5FE78}">
      <dsp:nvSpPr>
        <dsp:cNvPr id="0" name=""/>
        <dsp:cNvSpPr/>
      </dsp:nvSpPr>
      <dsp:spPr>
        <a:xfrm>
          <a:off x="616139" y="4126697"/>
          <a:ext cx="8572487" cy="54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4" tIns="58194" rIns="58194" bIns="5819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Vše za 4 měsíce činnosti nově zvoleného zastupitelstva obce.</a:t>
          </a:r>
          <a:endParaRPr lang="en-US" sz="1600" kern="1200" dirty="0">
            <a:solidFill>
              <a:srgbClr val="7030A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16139" y="4126697"/>
        <a:ext cx="8572487" cy="549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CC10B-6E0E-436A-BDF7-84FE02C0A362}">
      <dsp:nvSpPr>
        <dsp:cNvPr id="0" name=""/>
        <dsp:cNvSpPr/>
      </dsp:nvSpPr>
      <dsp:spPr>
        <a:xfrm>
          <a:off x="463274" y="540"/>
          <a:ext cx="3938841" cy="2363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Silné stránky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Udržitelný rozvoj obce</a:t>
          </a:r>
          <a:b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Nová výstavba rodinných domků je rovnoměrně koncipována do proluk a okrajových částí obce.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Nevzniká zde žádná nová „kolonie“ rodinných domů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a tak dochází k postupnému začlenění nově přistěhovaných rodin mezi původní obyvatele obce a jejich úspěšnému zapojení do veřejného života.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63274" y="540"/>
        <a:ext cx="3938841" cy="2363304"/>
      </dsp:txXfrm>
    </dsp:sp>
    <dsp:sp modelId="{150F7FB4-003B-438E-814B-16BDFD8DCD85}">
      <dsp:nvSpPr>
        <dsp:cNvPr id="0" name=""/>
        <dsp:cNvSpPr/>
      </dsp:nvSpPr>
      <dsp:spPr>
        <a:xfrm>
          <a:off x="4796000" y="540"/>
          <a:ext cx="3938841" cy="2363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Slabé stránky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Infrastruktura a přístupnost obce</a:t>
          </a:r>
          <a:b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Vzhledem k poloze a historickým okolnostem má obec poněkud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zhoršenou přístupnost a dopravní infrastrukturu 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(chodníky, silnice) v obci, tak aby provoz v obci poskytoval dostatečný komfort a bezpečnost obyvatelům obce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6000" y="540"/>
        <a:ext cx="3938841" cy="2363304"/>
      </dsp:txXfrm>
    </dsp:sp>
    <dsp:sp modelId="{10110E70-56B4-4FA2-869C-29F34C4EF25F}">
      <dsp:nvSpPr>
        <dsp:cNvPr id="0" name=""/>
        <dsp:cNvSpPr/>
      </dsp:nvSpPr>
      <dsp:spPr>
        <a:xfrm>
          <a:off x="463274" y="2757729"/>
          <a:ext cx="3938841" cy="2363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Příležitosti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Příležitosti pro udržitelný rozvoj obce</a:t>
          </a:r>
          <a:b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Příležitosti pro další rozvoj obce jsou především: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silná podpora kulturního a společenského života v obci, </a:t>
          </a: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zaměření se na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získání ﬁnancí z dotačních programů pro rozvoj obce.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63274" y="2757729"/>
        <a:ext cx="3938841" cy="2363304"/>
      </dsp:txXfrm>
    </dsp:sp>
    <dsp:sp modelId="{1B4E52E8-56E2-4762-8354-B8A847FD416B}">
      <dsp:nvSpPr>
        <dsp:cNvPr id="0" name=""/>
        <dsp:cNvSpPr/>
      </dsp:nvSpPr>
      <dsp:spPr>
        <a:xfrm>
          <a:off x="4796000" y="2757729"/>
          <a:ext cx="3938841" cy="2363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Hrozby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Omezený územní rozvoj obce a stárnutí obyvatelstva</a:t>
          </a:r>
          <a:b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Vzhledem k omezeným možnostem dalšího územního rozvoje obce může být ve </a:t>
          </a: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střednědobém výhledu pro obec problematické stárnutí obyvatelstva.</a:t>
          </a:r>
          <a:endParaRPr lang="en-US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6000" y="2757729"/>
        <a:ext cx="3938841" cy="23633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983A4-61BD-460D-ADF1-6C6CBF5ADD78}">
      <dsp:nvSpPr>
        <dsp:cNvPr id="0" name=""/>
        <dsp:cNvSpPr/>
      </dsp:nvSpPr>
      <dsp:spPr>
        <a:xfrm>
          <a:off x="0" y="201381"/>
          <a:ext cx="9198116" cy="223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06A0B-F3B1-41CA-8BF2-5B41EB83D8FE}">
      <dsp:nvSpPr>
        <dsp:cNvPr id="0" name=""/>
        <dsp:cNvSpPr/>
      </dsp:nvSpPr>
      <dsp:spPr>
        <a:xfrm>
          <a:off x="677101" y="705010"/>
          <a:ext cx="1231093" cy="1231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52EB5-5118-430C-9024-54DEFD8F207B}">
      <dsp:nvSpPr>
        <dsp:cNvPr id="0" name=""/>
        <dsp:cNvSpPr/>
      </dsp:nvSpPr>
      <dsp:spPr>
        <a:xfrm>
          <a:off x="2585296" y="234895"/>
          <a:ext cx="6611616" cy="22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92" tIns="236892" rIns="236892" bIns="2368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Obec Doubravice je velmi přívětivé místo pro spokojený venkovský život v těsné blízkosti města Českých Budějovic.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Toto pro obyvatele slučuje výhody jak života na venkově v blízkosti přírody, ale také výhody města (školy, zdravotnictví, zaměstnání atd.). Veškeré činnosti a úsilí ze strany vedení obce je proto nutné zaměřit na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zkvalitnění infrastruktury a vzhledu obce, zlepšování kvality životního prostředí </a:t>
          </a:r>
          <a:r>
            <a:rPr lang="cs-CZ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(zeleň v obci)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zajištění spokojenosti obyvatel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(služby a společenský život). Vše dle požadavků a výsledků z dotazníku.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5296" y="234895"/>
        <a:ext cx="6611616" cy="2238351"/>
      </dsp:txXfrm>
    </dsp:sp>
    <dsp:sp modelId="{2A09EF2D-9F1D-4C35-BE12-7C483584A634}">
      <dsp:nvSpPr>
        <dsp:cNvPr id="0" name=""/>
        <dsp:cNvSpPr/>
      </dsp:nvSpPr>
      <dsp:spPr>
        <a:xfrm>
          <a:off x="0" y="2871176"/>
          <a:ext cx="9198116" cy="2171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1A44D-D645-41E8-AB84-285BB18446C0}">
      <dsp:nvSpPr>
        <dsp:cNvPr id="0" name=""/>
        <dsp:cNvSpPr/>
      </dsp:nvSpPr>
      <dsp:spPr>
        <a:xfrm>
          <a:off x="677101" y="3341291"/>
          <a:ext cx="1231093" cy="1231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38126-72B1-40A0-945B-E24194EFB250}">
      <dsp:nvSpPr>
        <dsp:cNvPr id="0" name=""/>
        <dsp:cNvSpPr/>
      </dsp:nvSpPr>
      <dsp:spPr>
        <a:xfrm>
          <a:off x="2585296" y="2871176"/>
          <a:ext cx="6611616" cy="22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92" tIns="236892" rIns="236892" bIns="2368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Hlavním cílem obce Doubravice je tak být nadále obcí zodpovědnou k občanům, životnímu prostředí a tradičním hodnotám a svým rozvojem zvyšovat atraktivitu obce a kvalitu životních podmínek pro občany.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5296" y="2871176"/>
        <a:ext cx="6611616" cy="22383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CD914-7BA7-4214-8BE2-655178B59C79}">
      <dsp:nvSpPr>
        <dsp:cNvPr id="0" name=""/>
        <dsp:cNvSpPr/>
      </dsp:nvSpPr>
      <dsp:spPr>
        <a:xfrm>
          <a:off x="862323" y="4165"/>
          <a:ext cx="2335459" cy="1401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rekonstrukce obecního objektu "</a:t>
          </a:r>
          <a:r>
            <a:rPr lang="cs-CZ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Filipovce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</a:t>
          </a:r>
          <a:endParaRPr lang="en-US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62323" y="4165"/>
        <a:ext cx="2335459" cy="1401275"/>
      </dsp:txXfrm>
    </dsp:sp>
    <dsp:sp modelId="{3A56FEA2-75D9-4EBC-91DA-629E1189B6BE}">
      <dsp:nvSpPr>
        <dsp:cNvPr id="0" name=""/>
        <dsp:cNvSpPr/>
      </dsp:nvSpPr>
      <dsp:spPr>
        <a:xfrm>
          <a:off x="3431328" y="4165"/>
          <a:ext cx="2335459" cy="1401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Revitalizace návsi a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sezení "pod lípou</a:t>
          </a:r>
          <a:endParaRPr lang="en-US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1328" y="4165"/>
        <a:ext cx="2335459" cy="1401275"/>
      </dsp:txXfrm>
    </dsp:sp>
    <dsp:sp modelId="{FC9F4E50-F9CB-461C-BF7F-43F404513757}">
      <dsp:nvSpPr>
        <dsp:cNvPr id="0" name=""/>
        <dsp:cNvSpPr/>
      </dsp:nvSpPr>
      <dsp:spPr>
        <a:xfrm>
          <a:off x="6000333" y="4165"/>
          <a:ext cx="2335459" cy="1401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Realizace chodníků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 kolem komunikace p. č. 566/1 a dokončení chodníku podél komunikace p. č. 639/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0333" y="4165"/>
        <a:ext cx="2335459" cy="1401275"/>
      </dsp:txXfrm>
    </dsp:sp>
    <dsp:sp modelId="{BC2EFD1B-9475-4FB3-B948-83EE10F6057C}">
      <dsp:nvSpPr>
        <dsp:cNvPr id="0" name=""/>
        <dsp:cNvSpPr/>
      </dsp:nvSpPr>
      <dsp:spPr>
        <a:xfrm>
          <a:off x="862323" y="1638987"/>
          <a:ext cx="2335459" cy="1401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Kompletní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revitalizace okolí rybníka</a:t>
          </a:r>
          <a:endParaRPr lang="en-US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62323" y="1638987"/>
        <a:ext cx="2335459" cy="1401275"/>
      </dsp:txXfrm>
    </dsp:sp>
    <dsp:sp modelId="{AD2C0A08-564D-449D-ACB3-D4096EA1E30C}">
      <dsp:nvSpPr>
        <dsp:cNvPr id="0" name=""/>
        <dsp:cNvSpPr/>
      </dsp:nvSpPr>
      <dsp:spPr>
        <a:xfrm>
          <a:off x="3431328" y="1638987"/>
          <a:ext cx="2335459" cy="1401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Úprava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stání na BIO odpad a přidání nového pro spodní část obce,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včetně kompletních odpadů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1328" y="1638987"/>
        <a:ext cx="2335459" cy="1401275"/>
      </dsp:txXfrm>
    </dsp:sp>
    <dsp:sp modelId="{022B8532-5C33-48A7-9482-B318549DA972}">
      <dsp:nvSpPr>
        <dsp:cNvPr id="0" name=""/>
        <dsp:cNvSpPr/>
      </dsp:nvSpPr>
      <dsp:spPr>
        <a:xfrm>
          <a:off x="6000333" y="1638987"/>
          <a:ext cx="2335459" cy="1401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Revitalizace kompletní zeleně v obci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její pravidelné údržba”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0333" y="1638987"/>
        <a:ext cx="2335459" cy="1401275"/>
      </dsp:txXfrm>
    </dsp:sp>
    <dsp:sp modelId="{529B8C58-97ED-4043-9EC1-660CB3D03945}">
      <dsp:nvSpPr>
        <dsp:cNvPr id="0" name=""/>
        <dsp:cNvSpPr/>
      </dsp:nvSpPr>
      <dsp:spPr>
        <a:xfrm>
          <a:off x="862323" y="3273808"/>
          <a:ext cx="2335459" cy="1401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Rekonstrukce veřejného osvětlení</a:t>
          </a:r>
          <a:endParaRPr lang="en-US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62323" y="3273808"/>
        <a:ext cx="2335459" cy="1401275"/>
      </dsp:txXfrm>
    </dsp:sp>
    <dsp:sp modelId="{329A4BD5-A223-4626-8685-3772E32F739F}">
      <dsp:nvSpPr>
        <dsp:cNvPr id="0" name=""/>
        <dsp:cNvSpPr/>
      </dsp:nvSpPr>
      <dsp:spPr>
        <a:xfrm>
          <a:off x="3431328" y="3273808"/>
          <a:ext cx="2335459" cy="1401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Přechod pro chodce v oblasti autobusových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zastávek Doubravice na silnici II/156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1328" y="3273808"/>
        <a:ext cx="2335459" cy="1401275"/>
      </dsp:txXfrm>
    </dsp:sp>
    <dsp:sp modelId="{15410A0F-196D-4A58-BC2F-5A881C84DC38}">
      <dsp:nvSpPr>
        <dsp:cNvPr id="0" name=""/>
        <dsp:cNvSpPr/>
      </dsp:nvSpPr>
      <dsp:spPr>
        <a:xfrm>
          <a:off x="6000333" y="3273808"/>
          <a:ext cx="2335459" cy="1401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Zlepšení dopravní obslužnosti 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obce zřízením obecní kyvadlové dopravy (náves-zastávka MHD)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0333" y="3273808"/>
        <a:ext cx="2335459" cy="140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F2ABBF-518D-4884-86CE-FF081563065C}" type="datetime1">
              <a:rPr lang="cs-CZ" smtClean="0"/>
              <a:t>20.03.2023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7907-2EF3-43DD-AB94-E2AB190773F6}" type="datetime1">
              <a:rPr lang="cs-CZ" smtClean="0"/>
              <a:pPr/>
              <a:t>20.03.2023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77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0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87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338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32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793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9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326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636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80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97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pPr rtl="0"/>
            <a:fld id="{8530193B-564F-4854-8A52-728F3FB19C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1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12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01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7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995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7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0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302818"/>
            <a:ext cx="5184913" cy="937132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E-mail nebo uživatelské jméno ze sociální sítě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Web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www.obecdoubravice.cz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OBEC </a:t>
            </a:r>
            <a:br>
              <a:rPr lang="cs-CZ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cs-CZ" sz="1600" b="1" spc="-100" dirty="0">
                <a:solidFill>
                  <a:schemeClr val="tx1"/>
                </a:solidFill>
                <a:latin typeface="Corbel" panose="020B0503020204020204" pitchFamily="34" charset="0"/>
              </a:rPr>
              <a:t>DOUBRAVICE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 pole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5422694" y="394163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19:00</a:t>
            </a:r>
            <a:br>
              <a:rPr lang="cs-CZ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 dirty="0">
                <a:latin typeface="Corbel" panose="020B0503020204020204" pitchFamily="34" charset="0"/>
              </a:rPr>
              <a:t>17. března 2023</a:t>
            </a:r>
            <a:endParaRPr lang="cs-CZ" sz="1600" b="1" spc="-100" baseline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ts val="5300"/>
              </a:lnSpc>
            </a:pPr>
            <a:r>
              <a:rPr lang="cs-CZ" sz="5500" dirty="0">
                <a:solidFill>
                  <a:srgbClr val="00B050"/>
                </a:solidFill>
              </a:rPr>
              <a:t>Veřejná schůze </a:t>
            </a:r>
            <a:r>
              <a:rPr lang="cs-CZ" sz="5500" dirty="0" err="1"/>
              <a:t>doubravice</a:t>
            </a:r>
            <a:endParaRPr lang="cs-CZ" sz="55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2668572" cy="1192038"/>
          </a:xfrm>
          <a:solidFill>
            <a:schemeClr val="accent2">
              <a:lumMod val="75000"/>
            </a:schemeClr>
          </a:solidFill>
        </p:spPr>
        <p:txBody>
          <a:bodyPr rtlCol="0"/>
          <a:lstStyle/>
          <a:p>
            <a:pPr algn="ctr" rtl="0"/>
            <a:r>
              <a:rPr lang="cs-CZ" dirty="0"/>
              <a:t>Zastupitelstvo obce</a:t>
            </a:r>
          </a:p>
        </p:txBody>
      </p:sp>
      <p:pic>
        <p:nvPicPr>
          <p:cNvPr id="18" name="Zástupný symbol obrázku 17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5" r="39255"/>
          <a:stretch/>
        </p:blipFill>
        <p:spPr/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660585-6F87-A9EC-2BBD-E81172970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15" y="1011936"/>
            <a:ext cx="1914144" cy="24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 dirty="0"/>
              <a:t>Co se nám již povedlo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9198116" cy="360000"/>
          </a:xfrm>
        </p:spPr>
        <p:txBody>
          <a:bodyPr rtlCol="0">
            <a:normAutofit/>
          </a:bodyPr>
          <a:lstStyle/>
          <a:p>
            <a:pPr algn="r" rtl="0"/>
            <a:r>
              <a:rPr lang="cs-CZ" b="1" i="0" dirty="0">
                <a:solidFill>
                  <a:schemeClr val="accent2"/>
                </a:solidFill>
                <a:latin typeface="+mj-lt"/>
              </a:rPr>
              <a:t>….a co v nejbližších týdnech připravujeme!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10</a:t>
            </a:fld>
            <a:endParaRPr lang="cs-CZ"/>
          </a:p>
        </p:txBody>
      </p:sp>
      <p:graphicFrame>
        <p:nvGraphicFramePr>
          <p:cNvPr id="14" name="Zástupný symbol pro obsah 4">
            <a:extLst>
              <a:ext uri="{FF2B5EF4-FFF2-40B4-BE49-F238E27FC236}">
                <a16:creationId xmlns:a16="http://schemas.microsoft.com/office/drawing/2014/main" id="{4CFB19EE-48A5-436E-911A-8897ECCA1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34505"/>
              </p:ext>
            </p:extLst>
          </p:nvPr>
        </p:nvGraphicFramePr>
        <p:xfrm>
          <a:off x="432000" y="1512000"/>
          <a:ext cx="9198116" cy="467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/>
              <a:t>Co se nám již povedlo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9198116" cy="360000"/>
          </a:xfrm>
        </p:spPr>
        <p:txBody>
          <a:bodyPr rtlCol="0">
            <a:normAutofit/>
          </a:bodyPr>
          <a:lstStyle/>
          <a:p>
            <a:pPr algn="r" rtl="0"/>
            <a:r>
              <a:rPr lang="cs-CZ" b="1" i="0" dirty="0">
                <a:solidFill>
                  <a:schemeClr val="accent2"/>
                </a:solidFill>
                <a:latin typeface="+mj-lt"/>
              </a:rPr>
              <a:t>….a co v nejbližších týdnech připravujeme!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11</a:t>
            </a:fld>
            <a:endParaRPr lang="cs-CZ"/>
          </a:p>
        </p:txBody>
      </p:sp>
      <p:graphicFrame>
        <p:nvGraphicFramePr>
          <p:cNvPr id="12" name="Zástupný symbol pro obsah 4">
            <a:extLst>
              <a:ext uri="{FF2B5EF4-FFF2-40B4-BE49-F238E27FC236}">
                <a16:creationId xmlns:a16="http://schemas.microsoft.com/office/drawing/2014/main" id="{0E477C40-E799-DDEE-68A3-850003757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295703"/>
              </p:ext>
            </p:extLst>
          </p:nvPr>
        </p:nvGraphicFramePr>
        <p:xfrm>
          <a:off x="432000" y="1512000"/>
          <a:ext cx="9198116" cy="467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399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 dirty="0"/>
              <a:t>Co se nám již povedlo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9198116" cy="360000"/>
          </a:xfrm>
        </p:spPr>
        <p:txBody>
          <a:bodyPr rtlCol="0">
            <a:normAutofit/>
          </a:bodyPr>
          <a:lstStyle/>
          <a:p>
            <a:pPr algn="r" rtl="0"/>
            <a:r>
              <a:rPr lang="cs-CZ" b="1" i="0" dirty="0">
                <a:solidFill>
                  <a:schemeClr val="accent2"/>
                </a:solidFill>
                <a:latin typeface="+mj-lt"/>
              </a:rPr>
              <a:t>….a co v nejbližších týdnech připravujeme!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12</a:t>
            </a:fld>
            <a:endParaRPr lang="cs-CZ"/>
          </a:p>
        </p:txBody>
      </p:sp>
      <p:graphicFrame>
        <p:nvGraphicFramePr>
          <p:cNvPr id="10" name="Zástupný symbol pro obsah 4">
            <a:extLst>
              <a:ext uri="{FF2B5EF4-FFF2-40B4-BE49-F238E27FC236}">
                <a16:creationId xmlns:a16="http://schemas.microsoft.com/office/drawing/2014/main" id="{BCC6E95E-469A-C06B-5CF5-DE636C070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126147"/>
              </p:ext>
            </p:extLst>
          </p:nvPr>
        </p:nvGraphicFramePr>
        <p:xfrm>
          <a:off x="432000" y="1512000"/>
          <a:ext cx="9198116" cy="467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87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000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/>
              <a:t>Správa obce</a:t>
            </a:r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r="13960"/>
          <a:stretch/>
        </p:blipFill>
        <p:spPr>
          <a:xfrm>
            <a:off x="432000" y="1173018"/>
            <a:ext cx="4500000" cy="5018982"/>
          </a:xfrm>
          <a:noFill/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172268"/>
            <a:ext cx="4500000" cy="5018982"/>
          </a:xfrm>
        </p:spPr>
        <p:txBody>
          <a:bodyPr rtlCol="0">
            <a:normAutofit/>
          </a:bodyPr>
          <a:lstStyle/>
          <a:p>
            <a:r>
              <a:rPr lang="cs-CZ" dirty="0">
                <a:effectLst/>
              </a:rPr>
              <a:t>Obec z dlouhodobého hlediska obec </a:t>
            </a:r>
            <a:r>
              <a:rPr lang="cs-CZ" b="1" dirty="0">
                <a:solidFill>
                  <a:schemeClr val="accent2"/>
                </a:solidFill>
                <a:effectLst/>
              </a:rPr>
              <a:t>hospodaří s mírně přebytkovým rozpočtem</a:t>
            </a:r>
            <a:r>
              <a:rPr lang="cs-CZ" dirty="0">
                <a:effectLst/>
              </a:rPr>
              <a:t> a uspořené prostředky chce využít na plánované budoucí investiční aktivity pro rozvoj obce.</a:t>
            </a:r>
          </a:p>
          <a:p>
            <a:r>
              <a:rPr lang="cs-CZ" dirty="0">
                <a:effectLst/>
              </a:rPr>
              <a:t>Obec </a:t>
            </a:r>
            <a:r>
              <a:rPr lang="cs-CZ" b="1" dirty="0">
                <a:solidFill>
                  <a:schemeClr val="accent2"/>
                </a:solidFill>
                <a:effectLst/>
              </a:rPr>
              <a:t>nesplácí ani nečerpá žádný úvěr </a:t>
            </a:r>
            <a:r>
              <a:rPr lang="cs-CZ" dirty="0">
                <a:effectLst/>
              </a:rPr>
              <a:t>a v rámci možností se obec snaží být nyn</a:t>
            </a:r>
            <a:r>
              <a:rPr lang="cs-CZ" dirty="0"/>
              <a:t>í více </a:t>
            </a:r>
            <a:r>
              <a:rPr lang="cs-CZ" dirty="0">
                <a:effectLst/>
              </a:rPr>
              <a:t>aktivní při získávání dotačních prostředků. Rozpočtové hospodaření lze hodnotit pozitivně, tedy jako zodpovědné s vyšší mírou opatrnosti. </a:t>
            </a:r>
          </a:p>
          <a:p>
            <a:r>
              <a:rPr lang="cs-CZ" b="1" dirty="0">
                <a:effectLst/>
              </a:rPr>
              <a:t>Pozitivní na tomto je </a:t>
            </a:r>
            <a:r>
              <a:rPr lang="cs-CZ" b="1" dirty="0">
                <a:solidFill>
                  <a:schemeClr val="accent2"/>
                </a:solidFill>
                <a:effectLst/>
              </a:rPr>
              <a:t>větší míra prostředků na účtu obce (cca. 7,1 mil.),</a:t>
            </a:r>
            <a:r>
              <a:rPr lang="cs-CZ" b="1" dirty="0">
                <a:effectLst/>
              </a:rPr>
              <a:t> ale jako negativní lze hodnotit </a:t>
            </a:r>
            <a:r>
              <a:rPr lang="cs-CZ" b="1" dirty="0">
                <a:solidFill>
                  <a:schemeClr val="accent2"/>
                </a:solidFill>
                <a:effectLst/>
              </a:rPr>
              <a:t>velmi nízkou míru získaných investičních dotací za posledních 10 let</a:t>
            </a:r>
            <a:r>
              <a:rPr lang="cs-CZ" b="1" dirty="0">
                <a:effectLst/>
              </a:rPr>
              <a:t>, ve srovnání s ostatními obcemi v kraji i ČR.</a:t>
            </a:r>
            <a:endParaRPr lang="cs-CZ" dirty="0"/>
          </a:p>
          <a:p>
            <a:pPr rtl="0"/>
            <a:endParaRPr lang="cs-CZ" sz="1700" dirty="0"/>
          </a:p>
          <a:p>
            <a:pPr rtl="0"/>
            <a:endParaRPr lang="cs-CZ" sz="17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51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 dirty="0"/>
              <a:t>Rozpočet a dotace obce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1101401"/>
            <a:ext cx="9198116" cy="360000"/>
          </a:xfrm>
        </p:spPr>
        <p:txBody>
          <a:bodyPr rtlCol="0">
            <a:normAutofit/>
          </a:bodyPr>
          <a:lstStyle/>
          <a:p>
            <a:r>
              <a:rPr lang="cs-CZ" b="1" i="0" dirty="0">
                <a:effectLst/>
                <a:latin typeface="+mj-lt"/>
              </a:rPr>
              <a:t>Vývoj rozpočtového hospodaření obce Doubravice v letech 2012–2021 (v tis. Kč)</a:t>
            </a:r>
            <a:endParaRPr lang="cs-CZ" i="0" dirty="0">
              <a:effectLst/>
              <a:latin typeface="+mj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14</a:t>
            </a:fld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C69B46D-2B87-D688-FE28-6A2B60E6C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83705"/>
              </p:ext>
            </p:extLst>
          </p:nvPr>
        </p:nvGraphicFramePr>
        <p:xfrm>
          <a:off x="432000" y="1531159"/>
          <a:ext cx="9198119" cy="4726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94999">
                  <a:extLst>
                    <a:ext uri="{9D8B030D-6E8A-4147-A177-3AD203B41FA5}">
                      <a16:colId xmlns:a16="http://schemas.microsoft.com/office/drawing/2014/main" val="4155532201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783365874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869780732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1415544647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4211395127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748707749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2373401012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907060520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3397444539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2588741035"/>
                    </a:ext>
                  </a:extLst>
                </a:gridCol>
                <a:gridCol w="760312">
                  <a:extLst>
                    <a:ext uri="{9D8B030D-6E8A-4147-A177-3AD203B41FA5}">
                      <a16:colId xmlns:a16="http://schemas.microsoft.com/office/drawing/2014/main" val="65767186"/>
                    </a:ext>
                  </a:extLst>
                </a:gridCol>
              </a:tblGrid>
              <a:tr h="220722">
                <a:tc>
                  <a:txBody>
                    <a:bodyPr/>
                    <a:lstStyle/>
                    <a:p>
                      <a:pPr marL="27432" algn="l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60253"/>
                  </a:ext>
                </a:extLst>
              </a:tr>
              <a:tr h="220722">
                <a:tc>
                  <a:txBody>
                    <a:bodyPr/>
                    <a:lstStyle/>
                    <a:p>
                      <a:pPr marL="27432" algn="l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Daňové</a:t>
                      </a:r>
                      <a:r>
                        <a:rPr lang="cs-CZ" sz="1200" b="1" i="0" u="none" strike="noStrike" spc="-8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příjmy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058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692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923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551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387855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27432" marR="429768" algn="l" fontAlgn="t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Nedaňové příjmy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253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274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293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247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233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254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986505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27432" marR="393192" algn="l" fontAlgn="t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Kapitálové</a:t>
                      </a:r>
                      <a:r>
                        <a:rPr lang="cs-CZ" sz="1200" b="1" i="0" u="none" strike="noStrike" spc="-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příjmy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029601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27432" algn="l" fontAlgn="t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Neinvestiční</a:t>
                      </a:r>
                      <a:r>
                        <a:rPr lang="cs-CZ" sz="1200" b="1" i="0" u="none" strike="noStrike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přijaté</a:t>
                      </a:r>
                      <a:r>
                        <a:rPr lang="cs-CZ" sz="1200" b="1" i="0" u="none" strike="noStrike" spc="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dotace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562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507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158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404480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27432" marR="128016" algn="l" fontAlgn="t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Investiční</a:t>
                      </a:r>
                      <a:r>
                        <a:rPr lang="cs-CZ" sz="1600" b="1" i="0" u="none" strike="noStrike" spc="5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přijaté</a:t>
                      </a:r>
                      <a:r>
                        <a:rPr lang="cs-CZ" sz="1600" b="1" i="0" u="none" strike="noStrike" spc="4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dotace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600" b="1" i="0" u="none" strike="noStrike" spc="-7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210</a:t>
                      </a:r>
                    </a:p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(hřiště)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540</a:t>
                      </a:r>
                    </a:p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(hasičárna)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504800"/>
                  </a:ext>
                </a:extLst>
              </a:tr>
              <a:tr h="220722">
                <a:tc>
                  <a:txBody>
                    <a:bodyPr/>
                    <a:lstStyle/>
                    <a:p>
                      <a:pPr marL="27432" algn="l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Příjmy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557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778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178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642509"/>
                  </a:ext>
                </a:extLst>
              </a:tr>
              <a:tr h="220722">
                <a:tc>
                  <a:txBody>
                    <a:bodyPr/>
                    <a:lstStyle/>
                    <a:p>
                      <a:pPr marL="27432" algn="l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Běžné</a:t>
                      </a:r>
                      <a:r>
                        <a:rPr lang="cs-CZ" sz="1200" b="1" i="0" u="none" strike="noStrike" spc="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výdaje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902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491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200" b="0" i="0" u="none" strike="noStrike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861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552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652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028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584324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27432" marR="393192" algn="l" fontAlgn="t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Kapitálové</a:t>
                      </a:r>
                      <a:r>
                        <a:rPr lang="cs-CZ" sz="1200" b="1" i="0" u="none" strike="noStrike" spc="-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výdaje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228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784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cs-CZ" sz="1200" b="0" i="0" u="none" strike="noStrike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690435"/>
                  </a:ext>
                </a:extLst>
              </a:tr>
              <a:tr h="220722">
                <a:tc>
                  <a:txBody>
                    <a:bodyPr/>
                    <a:lstStyle/>
                    <a:p>
                      <a:pPr marL="27432" algn="l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Výdaje</a:t>
                      </a:r>
                      <a:r>
                        <a:rPr lang="cs-CZ" sz="1200" b="1" i="0" u="none" strike="noStrike" spc="4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091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077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267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861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cs-CZ" sz="1200" b="0" i="0" u="none" strike="noStrike" spc="-7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783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200" b="0" i="0" u="none" strike="noStrike" spc="-7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410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41551"/>
                  </a:ext>
                </a:extLst>
              </a:tr>
              <a:tr h="224198">
                <a:tc>
                  <a:txBody>
                    <a:bodyPr/>
                    <a:lstStyle/>
                    <a:p>
                      <a:pPr marL="27432" marR="128016" algn="l" fontAlgn="t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Saldo</a:t>
                      </a:r>
                      <a:r>
                        <a:rPr lang="cs-CZ" sz="1600" b="1" i="0" u="none" strike="noStrike" spc="-85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příjmů</a:t>
                      </a:r>
                      <a:r>
                        <a:rPr lang="cs-CZ" sz="1600" b="1" i="0" u="none" strike="noStrike" spc="-8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cs-CZ" sz="1600" b="1" i="0" u="none" strike="noStrike" spc="-345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br>
                        <a:rPr lang="cs-CZ" sz="1600" b="1" i="0" u="none" strike="noStrike" spc="-345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výdajů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247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600" b="1" i="0" u="none" strike="noStrike" spc="-7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600" b="1" i="0" u="none" strike="noStrike" spc="-7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252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-977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600" b="1" i="0" u="none" strike="noStrike" spc="-7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600" b="1" i="0" u="none" strike="noStrike" spc="-7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-829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r>
                        <a:rPr lang="cs-CZ" sz="1600" b="1" i="0" u="none" strike="noStrike" spc="-35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419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600" b="1" i="0" u="none" strike="noStrike" spc="-7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044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600" b="1" i="0" u="none" strike="noStrike" spc="-7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396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593479"/>
                  </a:ext>
                </a:extLst>
              </a:tr>
              <a:tr h="443673">
                <a:tc>
                  <a:txBody>
                    <a:bodyPr/>
                    <a:lstStyle/>
                    <a:p>
                      <a:pPr marL="27432" marR="237744" algn="l" fontAlgn="t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Podíl</a:t>
                      </a:r>
                      <a:r>
                        <a:rPr lang="cs-CZ" sz="1200" b="1" i="0" u="none" strike="noStrike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kapitálových</a:t>
                      </a:r>
                      <a:r>
                        <a:rPr lang="cs-CZ" sz="1200" b="1" i="0" u="none" strike="noStrike" spc="-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výdajů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1,70%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8,44%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65,07%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12,80%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53,91%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75,41%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26,75%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1,03%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459757"/>
                  </a:ext>
                </a:extLst>
              </a:tr>
              <a:tr h="530231">
                <a:tc>
                  <a:txBody>
                    <a:bodyPr/>
                    <a:lstStyle/>
                    <a:p>
                      <a:pPr marL="36576" algn="l" fontAlgn="t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Podíl</a:t>
                      </a:r>
                      <a:r>
                        <a:rPr lang="cs-CZ" sz="1200" b="1" i="0" u="none" strike="noStrike" spc="6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běžných</a:t>
                      </a:r>
                      <a:r>
                        <a:rPr lang="cs-CZ" sz="1200" b="1" i="0" u="none" strike="noStrike" spc="-3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výdajů na</a:t>
                      </a:r>
                      <a:r>
                        <a:rPr lang="cs-CZ" sz="1200" b="1" i="0" u="none" strike="noStrike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celkových</a:t>
                      </a:r>
                      <a:r>
                        <a:rPr lang="cs-CZ" sz="1200" b="1" i="0" u="none" strike="noStrike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příjmech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36" marR="9836" marT="9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90,33%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58,80%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57,12%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45,31%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49,27%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39,31%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54,90%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31,70%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58,48%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"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70,23%</a:t>
                      </a:r>
                    </a:p>
                  </a:txBody>
                  <a:tcPr marL="9836" marR="9836" marT="9836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347410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9FEE9D22-FCE0-801B-B48C-7A519FD3F9A6}"/>
              </a:ext>
            </a:extLst>
          </p:cNvPr>
          <p:cNvSpPr txBox="1"/>
          <p:nvPr/>
        </p:nvSpPr>
        <p:spPr>
          <a:xfrm>
            <a:off x="8548381" y="6226415"/>
            <a:ext cx="10817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Zdroj: ČSÚ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66506"/>
            <a:ext cx="9198116" cy="432000"/>
          </a:xfrm>
        </p:spPr>
        <p:txBody>
          <a:bodyPr rtlCol="0"/>
          <a:lstStyle/>
          <a:p>
            <a:pPr rtl="0"/>
            <a:r>
              <a:rPr lang="cs-CZ"/>
              <a:t>SROVNÁNÍ ROZPOČTŮ OBCE 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cs-CZ" i="0">
                <a:latin typeface="+mj-lt"/>
              </a:rPr>
              <a:t>Srovnání struktury rozpočtových příjmů v období 2012-2021</a:t>
            </a:r>
            <a:endParaRPr lang="cs-CZ" i="0" dirty="0">
              <a:latin typeface="+mj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15</a:t>
            </a:fld>
            <a:endParaRPr lang="cs-CZ"/>
          </a:p>
        </p:txBody>
      </p:sp>
      <p:pic>
        <p:nvPicPr>
          <p:cNvPr id="5" name="image11.png">
            <a:extLst>
              <a:ext uri="{FF2B5EF4-FFF2-40B4-BE49-F238E27FC236}">
                <a16:creationId xmlns:a16="http://schemas.microsoft.com/office/drawing/2014/main" id="{2EA10B57-C00B-F7C3-BCAB-C5B429B44B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073" y="1609724"/>
            <a:ext cx="7099559" cy="487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Věková struktura obyvatel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16</a:t>
            </a:fld>
            <a:endParaRPr lang="cs-CZ" dirty="0"/>
          </a:p>
        </p:txBody>
      </p:sp>
      <p:pic>
        <p:nvPicPr>
          <p:cNvPr id="1025" name="image6.png">
            <a:extLst>
              <a:ext uri="{FF2B5EF4-FFF2-40B4-BE49-F238E27FC236}">
                <a16:creationId xmlns:a16="http://schemas.microsoft.com/office/drawing/2014/main" id="{0C546EB8-4051-2B3A-4101-5951F0BEB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61376"/>
            <a:ext cx="3509885" cy="22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51C5C26-CB7A-59B5-11E3-58FAEC9A8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931909"/>
            <a:ext cx="4192173" cy="199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obyvatel ve věku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až 14 let: 		48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obyvatel ve věku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15-59 muži: 	97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obyvatel ve věku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15-59 ženy: 		102 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obyvatel ve věku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60-64 muži: 	8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obyvatel ve věku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60-64 let ženy: 	4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obyvatel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 65 let: 		53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871333-15CE-C5AA-C5BA-5D5D34DE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178" y="1961374"/>
            <a:ext cx="44847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Dlouhodobý vývoj počtu obyvatel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obce Doubravice od roku 1910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image7.png">
            <a:extLst>
              <a:ext uri="{FF2B5EF4-FFF2-40B4-BE49-F238E27FC236}">
                <a16:creationId xmlns:a16="http://schemas.microsoft.com/office/drawing/2014/main" id="{17DE3533-9722-1943-8092-87CA573B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58" y="2671646"/>
            <a:ext cx="4787645" cy="15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B27BA3FF-0802-6613-2A39-510056518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266" y="24514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29948075-618B-BE0B-C4ED-7810ADEBF7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obec Doubravice v roce 2021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52C2EC7-FBB1-F12B-019C-D516EAE3B6F4}"/>
              </a:ext>
            </a:extLst>
          </p:cNvPr>
          <p:cNvSpPr txBox="1"/>
          <p:nvPr/>
        </p:nvSpPr>
        <p:spPr>
          <a:xfrm>
            <a:off x="8375342" y="6118223"/>
            <a:ext cx="1443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Zdroj: ČSÚ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5862268" cy="432000"/>
          </a:xfrm>
        </p:spPr>
        <p:txBody>
          <a:bodyPr rtlCol="0"/>
          <a:lstStyle/>
          <a:p>
            <a:pPr rtl="0"/>
            <a:r>
              <a:rPr lang="cs-CZ" dirty="0"/>
              <a:t>Vývoj bytové výstavby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8432" y="1244046"/>
            <a:ext cx="6673603" cy="360000"/>
          </a:xfrm>
        </p:spPr>
        <p:txBody>
          <a:bodyPr rtlCol="0"/>
          <a:lstStyle/>
          <a:p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Počet bytových domácností v obci Doubravice: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116 počet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17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22A16E5-76EA-86AD-F439-A08D16A0D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40684"/>
              </p:ext>
            </p:extLst>
          </p:nvPr>
        </p:nvGraphicFramePr>
        <p:xfrm>
          <a:off x="508432" y="2606941"/>
          <a:ext cx="8970849" cy="19853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3352975">
                  <a:extLst>
                    <a:ext uri="{9D8B030D-6E8A-4147-A177-3AD203B41FA5}">
                      <a16:colId xmlns:a16="http://schemas.microsoft.com/office/drawing/2014/main" val="3830043300"/>
                    </a:ext>
                  </a:extLst>
                </a:gridCol>
                <a:gridCol w="576893">
                  <a:extLst>
                    <a:ext uri="{9D8B030D-6E8A-4147-A177-3AD203B41FA5}">
                      <a16:colId xmlns:a16="http://schemas.microsoft.com/office/drawing/2014/main" val="3814423579"/>
                    </a:ext>
                  </a:extLst>
                </a:gridCol>
                <a:gridCol w="558971">
                  <a:extLst>
                    <a:ext uri="{9D8B030D-6E8A-4147-A177-3AD203B41FA5}">
                      <a16:colId xmlns:a16="http://schemas.microsoft.com/office/drawing/2014/main" val="511056645"/>
                    </a:ext>
                  </a:extLst>
                </a:gridCol>
                <a:gridCol w="558971">
                  <a:extLst>
                    <a:ext uri="{9D8B030D-6E8A-4147-A177-3AD203B41FA5}">
                      <a16:colId xmlns:a16="http://schemas.microsoft.com/office/drawing/2014/main" val="3200697006"/>
                    </a:ext>
                  </a:extLst>
                </a:gridCol>
                <a:gridCol w="558971">
                  <a:extLst>
                    <a:ext uri="{9D8B030D-6E8A-4147-A177-3AD203B41FA5}">
                      <a16:colId xmlns:a16="http://schemas.microsoft.com/office/drawing/2014/main" val="1843529578"/>
                    </a:ext>
                  </a:extLst>
                </a:gridCol>
                <a:gridCol w="558971">
                  <a:extLst>
                    <a:ext uri="{9D8B030D-6E8A-4147-A177-3AD203B41FA5}">
                      <a16:colId xmlns:a16="http://schemas.microsoft.com/office/drawing/2014/main" val="2050755177"/>
                    </a:ext>
                  </a:extLst>
                </a:gridCol>
                <a:gridCol w="558971">
                  <a:extLst>
                    <a:ext uri="{9D8B030D-6E8A-4147-A177-3AD203B41FA5}">
                      <a16:colId xmlns:a16="http://schemas.microsoft.com/office/drawing/2014/main" val="1929795943"/>
                    </a:ext>
                  </a:extLst>
                </a:gridCol>
                <a:gridCol w="558971">
                  <a:extLst>
                    <a:ext uri="{9D8B030D-6E8A-4147-A177-3AD203B41FA5}">
                      <a16:colId xmlns:a16="http://schemas.microsoft.com/office/drawing/2014/main" val="1831905883"/>
                    </a:ext>
                  </a:extLst>
                </a:gridCol>
                <a:gridCol w="558971">
                  <a:extLst>
                    <a:ext uri="{9D8B030D-6E8A-4147-A177-3AD203B41FA5}">
                      <a16:colId xmlns:a16="http://schemas.microsoft.com/office/drawing/2014/main" val="2349026187"/>
                    </a:ext>
                  </a:extLst>
                </a:gridCol>
                <a:gridCol w="550438">
                  <a:extLst>
                    <a:ext uri="{9D8B030D-6E8A-4147-A177-3AD203B41FA5}">
                      <a16:colId xmlns:a16="http://schemas.microsoft.com/office/drawing/2014/main" val="2980496885"/>
                    </a:ext>
                  </a:extLst>
                </a:gridCol>
                <a:gridCol w="577746">
                  <a:extLst>
                    <a:ext uri="{9D8B030D-6E8A-4147-A177-3AD203B41FA5}">
                      <a16:colId xmlns:a16="http://schemas.microsoft.com/office/drawing/2014/main" val="1978561025"/>
                    </a:ext>
                  </a:extLst>
                </a:gridCol>
              </a:tblGrid>
              <a:tr h="33852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25324"/>
                  </a:ext>
                </a:extLst>
              </a:tr>
              <a:tr h="330896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dokončených bytů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51513"/>
                  </a:ext>
                </a:extLst>
              </a:tr>
              <a:tr h="657979"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dokončených bytů v přepočtu na 1000 obyvatel v kraji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50065"/>
                  </a:ext>
                </a:extLst>
              </a:tr>
              <a:tr h="657979"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dokončených bytů v přepočtu na 1000 obyvatel v ČR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2,40</a:t>
                      </a:r>
                    </a:p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2267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6D425213-B4B9-289C-08EB-819B0F258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32" y="1984093"/>
            <a:ext cx="6009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Vývoj bytové výstavby v obci Doubravice v období 2012-2021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C497AF7-779B-0737-B320-1878AC8E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718" y="6093973"/>
            <a:ext cx="12493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Zdroj: ČSÚ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2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0FB3988-0C76-1FFC-E5BE-59B28045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000" cy="432000"/>
          </a:xfrm>
        </p:spPr>
        <p:txBody>
          <a:bodyPr anchor="ctr">
            <a:normAutofit/>
          </a:bodyPr>
          <a:lstStyle/>
          <a:p>
            <a:r>
              <a:rPr lang="cs-CZ" sz="3000" dirty="0"/>
              <a:t>Územní plán a rozvoj obce 2014-2023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356B04-8E6D-5D1F-64CF-090713EF6C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9198000" cy="360000"/>
          </a:xfrm>
        </p:spPr>
        <p:txBody>
          <a:bodyPr/>
          <a:lstStyle/>
          <a:p>
            <a:r>
              <a:rPr lang="cs-CZ" i="0" dirty="0">
                <a:latin typeface="+mj-lt"/>
              </a:rPr>
              <a:t>Co se změnilo od poslední změny územního plánu.</a:t>
            </a:r>
            <a:endParaRPr lang="en-US" i="0" dirty="0">
              <a:latin typeface="+mj-lt"/>
            </a:endParaRP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6D9102D1-8DAF-F83B-A4E8-07F5A45F6F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" b="-3"/>
          <a:stretch/>
        </p:blipFill>
        <p:spPr>
          <a:xfrm>
            <a:off x="432000" y="1512000"/>
            <a:ext cx="4500000" cy="4680000"/>
          </a:xfr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5BB0A92-5A72-452D-620D-2BB032D5A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Od roku 2014 bylo zastavěno celkem 16 pozemků, </a:t>
            </a:r>
            <a:r>
              <a:rPr lang="cs-CZ" dirty="0"/>
              <a:t>včetně aktuálně rozestavěných a připravovaných staveb.</a:t>
            </a:r>
            <a:endParaRPr lang="cs-CZ" b="1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Rott Jan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Novotná Hana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 Martin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Jaroš Tomáš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Bašta Martin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Pokorný Petr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Kutová Lucie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Suchý Roman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Suchý Marcel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Suchý Tomáš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Řimnáč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Roman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Přibyl Jiří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Červený Rudolf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 výstavbě)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Filistein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Jakub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(projektování)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Červený Filip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(projektování)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Marek Jan a Marková Pavla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(projektování 572/6)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791DFE-D0AB-EB31-BC60-E0A314D2EF8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967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66241-AACC-FC29-36DA-81F09B4F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Územní plán a rozvoj obce 2014-2023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549930-2A77-F7E9-E311-5A6159A7BC0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i="0" dirty="0">
                <a:latin typeface="+mj-lt"/>
              </a:rPr>
              <a:t>Seznam stavebních pozemků v ÚP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A140A4-5216-A2D6-75F8-EBF27B8699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107/5	SJM Sobotka Pavel a Sobotková Štěpánka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160/1	Šimková Zděňka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107/3 	Smržová Lenka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107/2 </a:t>
            </a:r>
            <a:r>
              <a:rPr lang="cs-CZ" sz="1400" dirty="0">
                <a:cs typeface="Times New Roman" panose="02020603050405020304" pitchFamily="18" charset="0"/>
              </a:rPr>
              <a:t>	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Krupauer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Martin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Krupauerová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Olga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112/4	Němec Jan, Petr, Radek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596/47 	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Tinavský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Milan a Radim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(komplikovaný přístup)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587/2	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Tinavský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Milan a Radim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(komplikovaný přístup)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587/1	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Tinavský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Milan a Radim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(komplikovaný přístup)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586/1	SJM Veselý Karol a Veselá Miloslava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584/2	Hrdlička Ladislav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(komplikovaný přístup)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 	Novotná Jiřina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(komplikovaný přístup)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85/1	Janatovi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(komplikovaný přístup)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83/2	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Holzer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Tomáš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83/1	Červená Libuše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596/43 	SJM Rott a Rottová Jana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596/54	Janoušková Anna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596/72	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Filistein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Jakub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596/30	Brůžková Zuzana 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A57D1D-2ACD-E278-6BB5-4B9DCB0301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2000"/>
            <a:ext cx="4500000" cy="468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510/14 		Krupica Michal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510/11		Schaffelhofer Zdeněk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516/4		Kutová Lucie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517/19		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Řimnáč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Roman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510/8		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Kajgrová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Petra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25/1		Suchý Roman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31/1 		Novotný Petr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37		Červený Filip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40/7		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Petr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(naproti Václav Paleček)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44/1		Červená Iva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51/1		Šafránek Josef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517/9		SJM Jakeš Radek a Jakešová </a:t>
            </a:r>
            <a:r>
              <a:rPr lang="cs-CZ" sz="1600" dirty="0">
                <a:cs typeface="Times New Roman" panose="02020603050405020304" pitchFamily="18" charset="0"/>
              </a:rPr>
              <a:t>M.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12, 8/1, 13/1 	Vladimír Kukačka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E3F84-322F-D022-E24C-BFE7E1F67EA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48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000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 dirty="0"/>
              <a:t>PROGRAM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EF4229-8A4D-6B05-E2C3-7005658DD1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9198000" cy="360000"/>
          </a:xfrm>
        </p:spPr>
        <p:txBody>
          <a:bodyPr/>
          <a:lstStyle/>
          <a:p>
            <a:r>
              <a:rPr lang="cs-CZ" i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Veřejné schůze zastupitelstva obce s občany 17.3.2023</a:t>
            </a:r>
            <a:endParaRPr lang="en-US" i="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r="29236"/>
          <a:stretch/>
        </p:blipFill>
        <p:spPr>
          <a:xfrm>
            <a:off x="432000" y="1512000"/>
            <a:ext cx="2916000" cy="4679250"/>
          </a:xfrm>
          <a:noFill/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899" y="1511476"/>
            <a:ext cx="5952841" cy="4679249"/>
          </a:xfrm>
        </p:spPr>
        <p:txBody>
          <a:bodyPr rtlCol="0">
            <a:normAutofit/>
          </a:bodyPr>
          <a:lstStyle/>
          <a:p>
            <a:pPr marL="342900" lvl="0" indent="-342900" algn="ctr">
              <a:lnSpc>
                <a:spcPct val="112000"/>
              </a:lnSpc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lnSpc>
                <a:spcPct val="112000"/>
              </a:lnSpc>
              <a:buFont typeface="Symbol" panose="05050102010706020507" pitchFamily="18" charset="2"/>
              <a:buChar char="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Zpráva o činnosti zastupitelstva obce</a:t>
            </a:r>
          </a:p>
          <a:p>
            <a:pPr marL="342900" lvl="0" indent="-342900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Plánovaný rozvoj obce 2023-2031</a:t>
            </a:r>
          </a:p>
          <a:p>
            <a:pPr marL="342900" lvl="0" indent="-342900">
              <a:lnSpc>
                <a:spcPct val="112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Vysvětlení důvodů zvažovaného odstoupení členů Zastupitelstva obce Doubravice</a:t>
            </a:r>
          </a:p>
          <a:p>
            <a:pPr marL="342900" lvl="0" indent="-342900">
              <a:lnSpc>
                <a:spcPct val="11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Dotazy na zastupitelstvo obce</a:t>
            </a:r>
          </a:p>
          <a:p>
            <a:pPr rtl="0"/>
            <a:endParaRPr lang="cs-CZ" dirty="0"/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65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5A774-81C4-431B-8AB4-6FAD4630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Územní plán a rozvoj obce 2014-2023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C81D05-7F59-AF7A-BE61-E48CA6C0EF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i="0" dirty="0">
                <a:latin typeface="+mj-lt"/>
              </a:rPr>
              <a:t>Seznam stavebních pozemků v ÚP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A2EA40-92CC-48C0-000E-22596AEEA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11250"/>
            <a:ext cx="4500000" cy="468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cs typeface="Times New Roman" panose="02020603050405020304" pitchFamily="18" charset="0"/>
              </a:rPr>
              <a:t>Stavební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pozemky, kde je možné plánovat stavbu bez větších komplikací: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596/54	Janoušková Anna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596/30	Brůžková Zuzana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510/14 	Krupica Michal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83/2		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Holzer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Tomáš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 		Novotná Jiřina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31/1 		Novotný Petr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40/7		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Petr 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(naproti Václav Paleček)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44/1		Červená Iva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51/1		Šafránek Josef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ZTV v přípravě: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pozemků	Josef Štěcha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pozemků	Rudolf Červený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E645CE5-3D78-2E24-9082-DD817A27E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Reálně došlo </a:t>
            </a:r>
            <a:r>
              <a:rPr lang="cs-CZ" b="1" dirty="0"/>
              <a:t>za posledních 10 let k zastavění  16 pozemků.</a:t>
            </a:r>
            <a:endParaRPr lang="cs-CZ" dirty="0"/>
          </a:p>
          <a:p>
            <a:r>
              <a:rPr lang="cs-CZ" dirty="0"/>
              <a:t>V tuto chvíli (po dokončení dvou připravovaných ZTV) bude </a:t>
            </a:r>
            <a:r>
              <a:rPr lang="cs-CZ" b="1" dirty="0"/>
              <a:t>k dispozici v obci 26 pozemků.</a:t>
            </a:r>
          </a:p>
          <a:p>
            <a:r>
              <a:rPr lang="cs-CZ" dirty="0"/>
              <a:t>V tuto chvíli není možné v obci Doubravice koupit stavební pozemek. 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6B2787-0C23-EE74-3355-DF740CD9DBE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5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9DC17-4C8B-A707-7432-791A6A1A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000" cy="432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cs-CZ" sz="3000" b="1" kern="1200" cap="all" spc="-150" baseline="0">
                <a:effectLst/>
                <a:latin typeface="+mj-lt"/>
                <a:ea typeface="+mj-ea"/>
                <a:cs typeface="+mj-cs"/>
              </a:rPr>
              <a:t>SWOT analýza </a:t>
            </a:r>
            <a:endParaRPr lang="cs-CZ" sz="3000" b="1" kern="1200" cap="all" spc="-150" baseline="0"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E29F4A-FEF3-9665-1B6B-9C9465C940E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cs-CZ" smtClean="0"/>
              <a:pPr>
                <a:spcAft>
                  <a:spcPts val="600"/>
                </a:spcAft>
              </a:pPr>
              <a:t>21</a:t>
            </a:fld>
            <a:endParaRPr lang="cs-CZ"/>
          </a:p>
        </p:txBody>
      </p:sp>
      <p:graphicFrame>
        <p:nvGraphicFramePr>
          <p:cNvPr id="24" name="TextovéPole 5">
            <a:extLst>
              <a:ext uri="{FF2B5EF4-FFF2-40B4-BE49-F238E27FC236}">
                <a16:creationId xmlns:a16="http://schemas.microsoft.com/office/drawing/2014/main" id="{FAC2CEF3-FB4B-2AAB-0E9D-431935C0C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547095"/>
              </p:ext>
            </p:extLst>
          </p:nvPr>
        </p:nvGraphicFramePr>
        <p:xfrm>
          <a:off x="432000" y="1069675"/>
          <a:ext cx="9198116" cy="512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561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F32C7-2E95-B9A6-9E8D-B81396C6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cs-CZ" sz="3000" b="1" kern="1200" cap="all" spc="-150" baseline="0" dirty="0"/>
              <a:t>Vize a plány pro roky 2023-2031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59EE7B-D4CD-5AB1-2D1E-491C2A49BD7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cs-CZ" smtClean="0"/>
              <a:pPr>
                <a:spcAft>
                  <a:spcPts val="600"/>
                </a:spcAft>
              </a:pPr>
              <a:t>22</a:t>
            </a:fld>
            <a:endParaRPr lang="cs-CZ"/>
          </a:p>
        </p:txBody>
      </p:sp>
      <p:graphicFrame>
        <p:nvGraphicFramePr>
          <p:cNvPr id="4160" name="TextovéPole 4147">
            <a:extLst>
              <a:ext uri="{FF2B5EF4-FFF2-40B4-BE49-F238E27FC236}">
                <a16:creationId xmlns:a16="http://schemas.microsoft.com/office/drawing/2014/main" id="{291CFE94-FCCA-5DA8-CC6B-B81768E5A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773116"/>
              </p:ext>
            </p:extLst>
          </p:nvPr>
        </p:nvGraphicFramePr>
        <p:xfrm>
          <a:off x="432000" y="988291"/>
          <a:ext cx="9198116" cy="531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06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F32C7-2E95-B9A6-9E8D-B81396C6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cs-CZ" sz="3000" b="1" kern="1200" cap="all" spc="-150" baseline="0" dirty="0"/>
              <a:t>Cíle, opatření a aktivity pro roky 2023-2031</a:t>
            </a:r>
          </a:p>
        </p:txBody>
      </p:sp>
      <p:sp>
        <p:nvSpPr>
          <p:cNvPr id="4154" name="Text Placeholder 2">
            <a:extLst>
              <a:ext uri="{FF2B5EF4-FFF2-40B4-BE49-F238E27FC236}">
                <a16:creationId xmlns:a16="http://schemas.microsoft.com/office/drawing/2014/main" id="{5CCF70F1-385F-E4EB-AF81-8507F0ABDA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9198116" cy="360000"/>
          </a:xfrm>
        </p:spPr>
        <p:txBody>
          <a:bodyPr>
            <a:normAutofit/>
          </a:bodyPr>
          <a:lstStyle/>
          <a:p>
            <a:r>
              <a:rPr lang="cs-CZ" b="1" i="0" dirty="0">
                <a:latin typeface="+mj-lt"/>
              </a:rPr>
              <a:t>Co bychom chtěli v obci dělat v následujících letech…</a:t>
            </a:r>
            <a:endParaRPr lang="en-US" b="1" i="0" dirty="0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59EE7B-D4CD-5AB1-2D1E-491C2A49BD7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cs-CZ" smtClean="0"/>
              <a:pPr>
                <a:spcAft>
                  <a:spcPts val="600"/>
                </a:spcAft>
              </a:pPr>
              <a:t>23</a:t>
            </a:fld>
            <a:endParaRPr lang="cs-CZ"/>
          </a:p>
        </p:txBody>
      </p:sp>
      <p:graphicFrame>
        <p:nvGraphicFramePr>
          <p:cNvPr id="4150" name="TextovéPole 4147">
            <a:extLst>
              <a:ext uri="{FF2B5EF4-FFF2-40B4-BE49-F238E27FC236}">
                <a16:creationId xmlns:a16="http://schemas.microsoft.com/office/drawing/2014/main" id="{D1974CA9-7569-EBE2-1B58-3F46ED636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319077"/>
              </p:ext>
            </p:extLst>
          </p:nvPr>
        </p:nvGraphicFramePr>
        <p:xfrm>
          <a:off x="432000" y="1512000"/>
          <a:ext cx="9198116" cy="467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049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ts val="5300"/>
              </a:lnSpc>
            </a:pPr>
            <a:r>
              <a:rPr lang="cs-CZ" dirty="0"/>
              <a:t>Oddělovač oddílů – možnost 2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consectetur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24</a:t>
            </a:fld>
            <a:endParaRPr lang="cs-CZ" dirty="0"/>
          </a:p>
        </p:txBody>
      </p:sp>
      <p:pic>
        <p:nvPicPr>
          <p:cNvPr id="6" name="Obrázek 5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3AA0E05B-0223-8062-6DEA-2F896B8E5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46" y="828065"/>
            <a:ext cx="4588950" cy="3058101"/>
          </a:xfrm>
          <a:prstGeom prst="rect">
            <a:avLst/>
          </a:prstGeom>
        </p:spPr>
      </p:pic>
      <p:pic>
        <p:nvPicPr>
          <p:cNvPr id="10" name="Zástupný symbol obrázku 9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1CC393B6-0A7D-A338-EF0C-9D2E7D11C6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r="916"/>
          <a:stretch>
            <a:fillRect/>
          </a:stretch>
        </p:blipFill>
        <p:spPr/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E622CA1-8D04-2A39-00CD-286049B8F01F}"/>
              </a:ext>
            </a:extLst>
          </p:cNvPr>
          <p:cNvSpPr txBox="1"/>
          <p:nvPr/>
        </p:nvSpPr>
        <p:spPr>
          <a:xfrm>
            <a:off x="797241" y="4860192"/>
            <a:ext cx="84552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A NYNÍ JE PROSTOR </a:t>
            </a:r>
          </a:p>
          <a:p>
            <a:pPr algn="ctr"/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VAŠE DOTAZY…</a:t>
            </a:r>
          </a:p>
          <a:p>
            <a:pPr algn="ctr"/>
            <a:r>
              <a:rPr lang="cs-CZ" sz="32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www.obecdoubravice.cz</a:t>
            </a: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000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 dirty="0"/>
              <a:t>ZASTUPITELSTVO OBCE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9198000" cy="360000"/>
          </a:xfrm>
        </p:spPr>
        <p:txBody>
          <a:bodyPr rtlCol="0">
            <a:normAutofit/>
          </a:bodyPr>
          <a:lstStyle/>
          <a:p>
            <a:pPr rtl="0"/>
            <a:r>
              <a:rPr lang="cs-CZ" i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Složení zastupitelstva a jednotlivých výborů obce:</a:t>
            </a:r>
          </a:p>
        </p:txBody>
      </p:sp>
      <p:pic>
        <p:nvPicPr>
          <p:cNvPr id="18" name="Zástupný symbol obrázku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r="24153"/>
          <a:stretch/>
        </p:blipFill>
        <p:spPr>
          <a:xfrm>
            <a:off x="432000" y="1512000"/>
            <a:ext cx="1764000" cy="4679250"/>
          </a:xfrm>
          <a:noFill/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49" y="1512000"/>
            <a:ext cx="6094426" cy="467925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buNone/>
            </a:pPr>
            <a:r>
              <a:rPr lang="cs-CZ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ZASTUPITELSTVO OBCE</a:t>
            </a:r>
          </a:p>
          <a:p>
            <a:pPr rtl="0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Radim Šupka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starosta obce a člen Spolku Filipovec</a:t>
            </a:r>
          </a:p>
          <a:p>
            <a:pPr rtl="0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Zdeněk Schaffelhofer ml.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1. místostarosta a místopředseda Spolku Filipovec </a:t>
            </a:r>
          </a:p>
          <a:p>
            <a:pPr rtl="0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Tomáš Suchý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2. místostarosta</a:t>
            </a:r>
          </a:p>
          <a:p>
            <a:pPr rtl="0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Rudolf Červený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zastupitel</a:t>
            </a:r>
          </a:p>
          <a:p>
            <a:pPr rtl="0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 Hrubý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zastupitel </a:t>
            </a:r>
          </a:p>
          <a:p>
            <a:pPr rtl="0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Václav Paleček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zastupitel a člen Spolku Filipovec</a:t>
            </a:r>
          </a:p>
          <a:p>
            <a:pPr rtl="0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Jaroslav Zábranský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zastupitel a člen Spolku Filipovec</a:t>
            </a:r>
          </a:p>
          <a:p>
            <a:pPr marL="0" indent="0" rtl="0"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A738FE-F9A4-E6EB-970D-AA085DE94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08" y="1507535"/>
            <a:ext cx="1515792" cy="16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3525" y="1343906"/>
            <a:ext cx="5886668" cy="3933645"/>
          </a:xfrm>
        </p:spPr>
        <p:txBody>
          <a:bodyPr rtlCol="0">
            <a:normAutofit/>
          </a:bodyPr>
          <a:lstStyle/>
          <a:p>
            <a:r>
              <a:rPr lang="cs-CZ" sz="2000" b="1" dirty="0"/>
              <a:t>Rudolf Červený</a:t>
            </a:r>
            <a:r>
              <a:rPr lang="cs-CZ" sz="2000" dirty="0"/>
              <a:t>, předseda výboru</a:t>
            </a:r>
          </a:p>
          <a:p>
            <a:r>
              <a:rPr lang="cs-CZ" sz="2000" b="1" dirty="0"/>
              <a:t>Alice Hypšová</a:t>
            </a:r>
            <a:r>
              <a:rPr lang="cs-CZ" sz="2000" dirty="0"/>
              <a:t>, člen a daňový poradce</a:t>
            </a:r>
          </a:p>
          <a:p>
            <a:r>
              <a:rPr lang="cs-CZ" sz="2000" b="1" dirty="0"/>
              <a:t>Josef Štěcha</a:t>
            </a:r>
            <a:r>
              <a:rPr lang="cs-CZ" sz="2000" dirty="0"/>
              <a:t>, člen výboru</a:t>
            </a:r>
          </a:p>
          <a:p>
            <a:endParaRPr lang="cs-CZ" sz="1700" b="0" i="0" dirty="0">
              <a:effectLst/>
            </a:endParaRPr>
          </a:p>
          <a:p>
            <a:pPr marL="0" indent="0">
              <a:buNone/>
            </a:pPr>
            <a:r>
              <a:rPr lang="cs-CZ" b="0" i="0" dirty="0">
                <a:effectLst/>
              </a:rPr>
              <a:t>Finanční výbor je </a:t>
            </a:r>
            <a:r>
              <a:rPr lang="cs-CZ" i="0" dirty="0">
                <a:effectLst/>
              </a:rPr>
              <a:t>kontrolním orgánem zastupitelstva obce, ale také jeho iniciativním orgánem. </a:t>
            </a:r>
            <a:r>
              <a:rPr lang="cs-CZ" b="1" i="0" dirty="0">
                <a:effectLst/>
              </a:rPr>
              <a:t>Kontroluje dodržování všech povinností stanovených obci při jejím hospodaření. </a:t>
            </a:r>
            <a:r>
              <a:rPr lang="cs-CZ" b="0" i="0" dirty="0">
                <a:effectLst/>
              </a:rPr>
              <a:t>V §§ 38 a 39 zákona o obcích jsou stanoveny obci povinnosti při hospodaření s majetkem obce.</a:t>
            </a:r>
            <a:endParaRPr lang="cs-CZ" dirty="0"/>
          </a:p>
          <a:p>
            <a:pPr rtl="0"/>
            <a:endParaRPr lang="cs-CZ" sz="1700" dirty="0"/>
          </a:p>
          <a:p>
            <a:pPr rtl="0"/>
            <a:endParaRPr lang="cs-CZ" sz="1700" dirty="0"/>
          </a:p>
          <a:p>
            <a:pPr rtl="0"/>
            <a:endParaRPr lang="cs-CZ" sz="17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4</a:t>
            </a:fld>
            <a:endParaRPr lang="cs-CZ"/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493"/>
          <a:stretch/>
        </p:blipFill>
        <p:spPr>
          <a:xfrm>
            <a:off x="7560193" y="1343905"/>
            <a:ext cx="3737526" cy="3933645"/>
          </a:xfr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/>
              <a:t>Finanční výbor</a:t>
            </a:r>
          </a:p>
        </p:txBody>
      </p:sp>
    </p:spTree>
    <p:extLst>
      <p:ext uri="{BB962C8B-B14F-4D97-AF65-F5344CB8AC3E}">
        <p14:creationId xmlns:p14="http://schemas.microsoft.com/office/powerpoint/2010/main" val="267620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3525" y="1343906"/>
            <a:ext cx="5886668" cy="3933645"/>
          </a:xfrm>
        </p:spPr>
        <p:txBody>
          <a:bodyPr rtlCol="0">
            <a:normAutofit lnSpcReduction="10000"/>
          </a:bodyPr>
          <a:lstStyle/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Václav Paleček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předseda výboru a člen Spolku Filipovec</a:t>
            </a:r>
          </a:p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Zdeněk Schaffelhofer st.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člen výboru a Spolku Filipovec</a:t>
            </a:r>
          </a:p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Jiří Sedlák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člen výboru a předseda Spolku Filipovec</a:t>
            </a:r>
          </a:p>
          <a:p>
            <a:endParaRPr lang="cs-CZ" sz="1700" b="0" i="0" dirty="0">
              <a:effectLst/>
            </a:endParaRPr>
          </a:p>
          <a:p>
            <a:pPr marL="0" indent="0">
              <a:buNone/>
            </a:pPr>
            <a:r>
              <a:rPr lang="cs-CZ" sz="2000" b="0" i="0" dirty="0">
                <a:solidFill>
                  <a:srgbClr val="202124"/>
                </a:solidFill>
                <a:effectLst/>
              </a:rPr>
              <a:t>Dle zákona o obcích má </a:t>
            </a:r>
            <a:r>
              <a:rPr lang="cs-CZ" sz="2000" i="0" dirty="0">
                <a:solidFill>
                  <a:srgbClr val="202124"/>
                </a:solidFill>
                <a:effectLst/>
              </a:rPr>
              <a:t>kontrolní výbor </a:t>
            </a:r>
            <a:r>
              <a:rPr lang="cs-CZ" sz="2000" b="1" i="0" dirty="0">
                <a:solidFill>
                  <a:srgbClr val="202124"/>
                </a:solidFill>
                <a:effectLst/>
              </a:rPr>
              <a:t>přímo ze zákona (tj. i bez výslovného pověření zastupitelstva obce) oprávnění kontrolovat plnění usnesení zastupitelstva obce, </a:t>
            </a:r>
            <a:r>
              <a:rPr lang="cs-CZ" sz="2000" b="0" i="0" dirty="0">
                <a:solidFill>
                  <a:srgbClr val="202124"/>
                </a:solidFill>
                <a:effectLst/>
              </a:rPr>
              <a:t>a dále kontrolovat dodržování právních předpisů ostatními výbory a obecním úřadem na úseku samostatné působnosti.</a:t>
            </a:r>
            <a:endParaRPr lang="cs-CZ" sz="2000" dirty="0"/>
          </a:p>
          <a:p>
            <a:pPr rtl="0"/>
            <a:endParaRPr lang="cs-CZ" sz="17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5</a:t>
            </a:fld>
            <a:endParaRPr lang="cs-CZ"/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493"/>
          <a:stretch/>
        </p:blipFill>
        <p:spPr>
          <a:xfrm>
            <a:off x="7560193" y="1343905"/>
            <a:ext cx="3737526" cy="3933645"/>
          </a:xfr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 dirty="0"/>
              <a:t>Kontrolní výbor</a:t>
            </a:r>
          </a:p>
        </p:txBody>
      </p:sp>
    </p:spTree>
    <p:extLst>
      <p:ext uri="{BB962C8B-B14F-4D97-AF65-F5344CB8AC3E}">
        <p14:creationId xmlns:p14="http://schemas.microsoft.com/office/powerpoint/2010/main" val="49884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3525" y="1343906"/>
            <a:ext cx="5886668" cy="3933645"/>
          </a:xfrm>
        </p:spPr>
        <p:txBody>
          <a:bodyPr rtlCol="0">
            <a:normAutofit/>
          </a:bodyPr>
          <a:lstStyle/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 Hrubý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předseda výboru</a:t>
            </a:r>
          </a:p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Václav Paleček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člen výboru a člen Spolku Filipovec</a:t>
            </a:r>
          </a:p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Jaroslav Zábranský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člen výboru a člen Spolku Filipovec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700" b="0" i="0" dirty="0">
              <a:effectLst/>
            </a:endParaRPr>
          </a:p>
          <a:p>
            <a:pPr marL="0" indent="0">
              <a:buNone/>
            </a:pPr>
            <a:r>
              <a:rPr lang="cs-CZ" b="0" i="0" dirty="0">
                <a:effectLst/>
              </a:rPr>
              <a:t>Stavební výbor je </a:t>
            </a:r>
            <a:r>
              <a:rPr lang="cs-CZ" b="1" i="0" dirty="0">
                <a:effectLst/>
              </a:rPr>
              <a:t>poradním orgánem zastupitelstva obce, </a:t>
            </a:r>
            <a:r>
              <a:rPr lang="cs-CZ" i="0" dirty="0">
                <a:effectLst/>
              </a:rPr>
              <a:t>ale také jeho iniciativním orgánem. </a:t>
            </a:r>
            <a:r>
              <a:rPr lang="cs-CZ" b="1" i="0" dirty="0">
                <a:effectLst/>
              </a:rPr>
              <a:t>Kontroluje dodržování všech povinností a stavebních předpisů stanovených obcí a jejím územním plánem. </a:t>
            </a:r>
            <a:r>
              <a:rPr lang="cs-CZ" i="0" dirty="0">
                <a:effectLst/>
              </a:rPr>
              <a:t>Navrhuje zastupitelstvu obce případné úpravy územního plánu obce.</a:t>
            </a:r>
            <a:endParaRPr lang="cs-CZ" dirty="0"/>
          </a:p>
          <a:p>
            <a:pPr rtl="0"/>
            <a:endParaRPr lang="cs-CZ" sz="1700" dirty="0"/>
          </a:p>
          <a:p>
            <a:pPr rtl="0"/>
            <a:endParaRPr lang="cs-CZ" sz="1700" dirty="0"/>
          </a:p>
          <a:p>
            <a:pPr rtl="0"/>
            <a:endParaRPr lang="cs-CZ" sz="17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6</a:t>
            </a:fld>
            <a:endParaRPr lang="cs-CZ"/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493"/>
          <a:stretch/>
        </p:blipFill>
        <p:spPr>
          <a:xfrm>
            <a:off x="7560193" y="1343905"/>
            <a:ext cx="3737526" cy="3933645"/>
          </a:xfr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 dirty="0"/>
              <a:t>stavební výbor</a:t>
            </a:r>
          </a:p>
        </p:txBody>
      </p:sp>
    </p:spTree>
    <p:extLst>
      <p:ext uri="{BB962C8B-B14F-4D97-AF65-F5344CB8AC3E}">
        <p14:creationId xmlns:p14="http://schemas.microsoft.com/office/powerpoint/2010/main" val="164672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000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 dirty="0" err="1"/>
              <a:t>CÍLe</a:t>
            </a:r>
            <a:r>
              <a:rPr lang="cs-CZ" sz="3000" dirty="0"/>
              <a:t> zastupitelstva obce </a:t>
            </a:r>
            <a:r>
              <a:rPr lang="cs-CZ" sz="3000" dirty="0" err="1"/>
              <a:t>doubravice</a:t>
            </a:r>
            <a:endParaRPr lang="cs-CZ" sz="30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0B65A99-D380-EF1E-54FD-1525ACB4216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9198000" cy="360000"/>
          </a:xfrm>
        </p:spPr>
        <p:txBody>
          <a:bodyPr/>
          <a:lstStyle/>
          <a:p>
            <a:r>
              <a:rPr lang="cs-CZ" b="1" i="0" dirty="0">
                <a:solidFill>
                  <a:schemeClr val="accent2"/>
                </a:solidFill>
                <a:latin typeface="+mj-lt"/>
              </a:rPr>
              <a:t>Dobré vztahy v obci a trvalý a udržitelný rozvoj obce.</a:t>
            </a:r>
            <a:endParaRPr lang="en-US" b="1" i="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r="21841"/>
          <a:stretch/>
        </p:blipFill>
        <p:spPr>
          <a:xfrm>
            <a:off x="432000" y="1512000"/>
            <a:ext cx="4500000" cy="4680000"/>
          </a:xfrm>
          <a:noFill/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cs-CZ" sz="3200" b="1" dirty="0"/>
              <a:t>Vše pro obec a občany…</a:t>
            </a:r>
          </a:p>
          <a:p>
            <a:r>
              <a:rPr lang="cs-CZ" dirty="0"/>
              <a:t>Chceme </a:t>
            </a:r>
            <a:r>
              <a:rPr lang="cs-CZ" b="1" dirty="0">
                <a:solidFill>
                  <a:schemeClr val="accent2"/>
                </a:solidFill>
              </a:rPr>
              <a:t>trvalý a udržitelný rozvoj obce</a:t>
            </a:r>
            <a:r>
              <a:rPr lang="cs-CZ" b="1" dirty="0"/>
              <a:t>, </a:t>
            </a:r>
            <a:r>
              <a:rPr lang="cs-CZ" dirty="0"/>
              <a:t>tak aby se v Doubravici všem žilo co nejlépe.</a:t>
            </a:r>
          </a:p>
          <a:p>
            <a:pPr rtl="0"/>
            <a:r>
              <a:rPr lang="cs-CZ" dirty="0"/>
              <a:t>Nehledáme nejednoduší, ale </a:t>
            </a:r>
            <a:r>
              <a:rPr lang="cs-CZ" b="1" dirty="0">
                <a:solidFill>
                  <a:schemeClr val="accent2"/>
                </a:solidFill>
              </a:rPr>
              <a:t>vždy to nejlepší řešení </a:t>
            </a:r>
            <a:r>
              <a:rPr lang="cs-CZ" dirty="0"/>
              <a:t>pro obec a občany.</a:t>
            </a:r>
          </a:p>
          <a:p>
            <a:pPr rtl="0"/>
            <a:r>
              <a:rPr lang="cs-CZ" b="1" dirty="0">
                <a:solidFill>
                  <a:schemeClr val="accent2"/>
                </a:solidFill>
              </a:rPr>
              <a:t>Zastupitelstvo obce pracuje zdarma ve svém volném čase!</a:t>
            </a:r>
            <a:r>
              <a:rPr lang="cs-CZ" dirty="0"/>
              <a:t> Starosta  (neuvolněný) za minimální mzdu a zastupitelé zcela zdarma bez nároku na odměnu. Například oproti sousední obci Nedabyle, </a:t>
            </a:r>
            <a:r>
              <a:rPr lang="cs-CZ" b="1" dirty="0">
                <a:solidFill>
                  <a:schemeClr val="accent2"/>
                </a:solidFill>
              </a:rPr>
              <a:t>ušetříme ročně pouze na mzdových nákladech přes 600.000 Kč!!!</a:t>
            </a:r>
          </a:p>
          <a:p>
            <a:pPr rtl="0"/>
            <a:r>
              <a:rPr lang="cs-CZ" dirty="0"/>
              <a:t>Zastupitelstvo je vždy </a:t>
            </a:r>
            <a:r>
              <a:rPr lang="cs-CZ" b="1" dirty="0">
                <a:solidFill>
                  <a:schemeClr val="accent2"/>
                </a:solidFill>
              </a:rPr>
              <a:t>přístupné jakékoli diskusi o problematice obce</a:t>
            </a:r>
            <a:r>
              <a:rPr lang="cs-CZ" dirty="0"/>
              <a:t>, ale nikoli zbytečnému nátlaku. </a:t>
            </a:r>
            <a:endParaRPr lang="cs-CZ" b="1" dirty="0">
              <a:solidFill>
                <a:srgbClr val="7030A0"/>
              </a:solidFill>
            </a:endParaRPr>
          </a:p>
          <a:p>
            <a:pPr rtl="0"/>
            <a:r>
              <a:rPr lang="cs-CZ" dirty="0"/>
              <a:t>Zasedání zastupitelstva </a:t>
            </a:r>
            <a:r>
              <a:rPr lang="cs-CZ" b="1" dirty="0">
                <a:solidFill>
                  <a:schemeClr val="accent2"/>
                </a:solidFill>
              </a:rPr>
              <a:t>obce jsou pro občany vždy přístupná.</a:t>
            </a:r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/>
              <a:t>Co se nám již povedlo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9198116" cy="360000"/>
          </a:xfrm>
        </p:spPr>
        <p:txBody>
          <a:bodyPr rtlCol="0">
            <a:normAutofit/>
          </a:bodyPr>
          <a:lstStyle/>
          <a:p>
            <a:pPr algn="r" rtl="0"/>
            <a:r>
              <a:rPr lang="cs-CZ" b="1" i="0" dirty="0">
                <a:solidFill>
                  <a:schemeClr val="accent2"/>
                </a:solidFill>
                <a:latin typeface="+mj-lt"/>
              </a:rPr>
              <a:t>….a co v nejbližších týdnech připravujeme!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8</a:t>
            </a:fld>
            <a:endParaRPr lang="cs-CZ"/>
          </a:p>
        </p:txBody>
      </p:sp>
      <p:graphicFrame>
        <p:nvGraphicFramePr>
          <p:cNvPr id="15" name="Zástupný symbol pro obsah 4">
            <a:extLst>
              <a:ext uri="{FF2B5EF4-FFF2-40B4-BE49-F238E27FC236}">
                <a16:creationId xmlns:a16="http://schemas.microsoft.com/office/drawing/2014/main" id="{F10E6C1A-35F7-B970-35A9-8A7E47860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755638"/>
              </p:ext>
            </p:extLst>
          </p:nvPr>
        </p:nvGraphicFramePr>
        <p:xfrm>
          <a:off x="432000" y="1512000"/>
          <a:ext cx="9198116" cy="467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3000" dirty="0"/>
              <a:t>Co se nám již povedlo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1033879"/>
            <a:ext cx="9198116" cy="360000"/>
          </a:xfrm>
        </p:spPr>
        <p:txBody>
          <a:bodyPr rtlCol="0">
            <a:normAutofit/>
          </a:bodyPr>
          <a:lstStyle/>
          <a:p>
            <a:pPr algn="r" rtl="0"/>
            <a:r>
              <a:rPr lang="cs-CZ" b="1" i="0" dirty="0">
                <a:solidFill>
                  <a:schemeClr val="accent2"/>
                </a:solidFill>
                <a:latin typeface="+mj-lt"/>
              </a:rPr>
              <a:t>….a co v nejbližších týdnech připravujeme!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9</a:t>
            </a:fld>
            <a:endParaRPr lang="cs-CZ"/>
          </a:p>
        </p:txBody>
      </p:sp>
      <p:graphicFrame>
        <p:nvGraphicFramePr>
          <p:cNvPr id="10" name="Zástupný symbol pro obsah 4">
            <a:extLst>
              <a:ext uri="{FF2B5EF4-FFF2-40B4-BE49-F238E27FC236}">
                <a16:creationId xmlns:a16="http://schemas.microsoft.com/office/drawing/2014/main" id="{7B251358-245A-81DE-0C48-98EE3CF96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271156"/>
              </p:ext>
            </p:extLst>
          </p:nvPr>
        </p:nvGraphicFramePr>
        <p:xfrm>
          <a:off x="432000" y="1512000"/>
          <a:ext cx="9198116" cy="467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60767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01_TF16411245.potx" id="{8F2666A2-E20D-48E6-809D-C74651785132}" vid="{1CC1227C-285E-41A4-B44B-A8271FF546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www.w3.org/XML/1998/namespace"/>
    <ds:schemaRef ds:uri="fb0879af-3eba-417a-a55a-ffe6dcd6ca77"/>
    <ds:schemaRef ds:uri="6dc4bcd6-49db-4c07-9060-8acfc67cef9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Minimalistická barevná prezentace</Template>
  <TotalTime>1220</TotalTime>
  <Words>2734</Words>
  <Application>Microsoft Office PowerPoint</Application>
  <PresentationFormat>Širokoúhlá obrazovka</PresentationFormat>
  <Paragraphs>481</Paragraphs>
  <Slides>24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Symbol</vt:lpstr>
      <vt:lpstr>Times New Roman</vt:lpstr>
      <vt:lpstr>Motiv Office</vt:lpstr>
      <vt:lpstr>Veřejná schůze doubravice</vt:lpstr>
      <vt:lpstr>PROGRAM </vt:lpstr>
      <vt:lpstr>ZASTUPITELSTVO OBCE</vt:lpstr>
      <vt:lpstr>Finanční výbor</vt:lpstr>
      <vt:lpstr>Kontrolní výbor</vt:lpstr>
      <vt:lpstr>stavební výbor</vt:lpstr>
      <vt:lpstr>CÍLe zastupitelstva obce doubravice</vt:lpstr>
      <vt:lpstr>Co se nám již povedlo</vt:lpstr>
      <vt:lpstr>Co se nám již povedlo</vt:lpstr>
      <vt:lpstr>Co se nám již povedlo</vt:lpstr>
      <vt:lpstr>Co se nám již povedlo</vt:lpstr>
      <vt:lpstr>Co se nám již povedlo</vt:lpstr>
      <vt:lpstr>Správa obce</vt:lpstr>
      <vt:lpstr>Rozpočet a dotace obce</vt:lpstr>
      <vt:lpstr>SROVNÁNÍ ROZPOČTŮ OBCE </vt:lpstr>
      <vt:lpstr>Věková struktura obyvatel</vt:lpstr>
      <vt:lpstr>Vývoj bytové výstavby</vt:lpstr>
      <vt:lpstr>Územní plán a rozvoj obce 2014-2023</vt:lpstr>
      <vt:lpstr>Územní plán a rozvoj obce 2014-2023</vt:lpstr>
      <vt:lpstr>Územní plán a rozvoj obce 2014-2023</vt:lpstr>
      <vt:lpstr>SWOT analýza </vt:lpstr>
      <vt:lpstr>Vize a plány pro roky 2023-2031</vt:lpstr>
      <vt:lpstr>Cíle, opatření a aktivity pro roky 2023-2031</vt:lpstr>
      <vt:lpstr>Oddělovač oddílů – možnost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Veřejná schůze doubravice</dc:title>
  <dc:creator>Radim Šupka</dc:creator>
  <cp:lastModifiedBy>Radim Šupka</cp:lastModifiedBy>
  <cp:revision>1</cp:revision>
  <dcterms:created xsi:type="dcterms:W3CDTF">2023-03-02T09:56:31Z</dcterms:created>
  <dcterms:modified xsi:type="dcterms:W3CDTF">2023-03-20T07:56:34Z</dcterms:modified>
</cp:coreProperties>
</file>